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60" r:id="rId6"/>
    <p:sldId id="259" r:id="rId7"/>
    <p:sldId id="261" r:id="rId8"/>
    <p:sldId id="262" r:id="rId9"/>
    <p:sldId id="268" r:id="rId10"/>
    <p:sldId id="269" r:id="rId11"/>
    <p:sldId id="270" r:id="rId12"/>
    <p:sldId id="265" r:id="rId13"/>
    <p:sldId id="271" r:id="rId14"/>
    <p:sldId id="273" r:id="rId15"/>
    <p:sldId id="274" r:id="rId16"/>
    <p:sldId id="2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34F64-3D67-45FA-848D-0F564546AC0E}" v="1677" dt="2023-02-07T11:25:02.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6" autoAdjust="0"/>
    <p:restoredTop sz="86391" autoAdjust="0"/>
  </p:normalViewPr>
  <p:slideViewPr>
    <p:cSldViewPr snapToGrid="0">
      <p:cViewPr varScale="1">
        <p:scale>
          <a:sx n="63" d="100"/>
          <a:sy n="63" d="100"/>
        </p:scale>
        <p:origin x="84" y="72"/>
      </p:cViewPr>
      <p:guideLst/>
    </p:cSldViewPr>
  </p:slideViewPr>
  <p:outlineViewPr>
    <p:cViewPr>
      <p:scale>
        <a:sx n="33" d="100"/>
        <a:sy n="33" d="100"/>
      </p:scale>
      <p:origin x="0" y="-1296"/>
    </p:cViewPr>
  </p:outlineViewPr>
  <p:notesTextViewPr>
    <p:cViewPr>
      <p:scale>
        <a:sx n="1" d="1"/>
        <a:sy n="1" d="1"/>
      </p:scale>
      <p:origin x="0" y="0"/>
    </p:cViewPr>
  </p:notesTextViewPr>
  <p:notesViewPr>
    <p:cSldViewPr snapToGrid="0">
      <p:cViewPr varScale="1">
        <p:scale>
          <a:sx n="56" d="100"/>
          <a:sy n="56"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9C4E7C-E3B9-44FE-8E87-924DD64AA5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nb-NO"/>
        </a:p>
      </dgm:t>
    </dgm:pt>
    <dgm:pt modelId="{C1048E44-2B8E-40A2-BB7B-74BE6E505566}">
      <dgm:prSet phldrT="[Tekst]"/>
      <dgm:spPr/>
      <dgm:t>
        <a:bodyPr/>
        <a:lstStyle/>
        <a:p>
          <a:r>
            <a:rPr lang="nb-NO"/>
            <a:t>Gruppeveiledninger/karrierekurs</a:t>
          </a:r>
        </a:p>
      </dgm:t>
    </dgm:pt>
    <dgm:pt modelId="{5CFF68EC-50B3-4614-AA5E-A7A50EE2BA72}" type="parTrans" cxnId="{E630DB5B-6A80-4271-97D9-56E0E8A3A0A3}">
      <dgm:prSet/>
      <dgm:spPr/>
      <dgm:t>
        <a:bodyPr/>
        <a:lstStyle/>
        <a:p>
          <a:endParaRPr lang="nb-NO"/>
        </a:p>
      </dgm:t>
    </dgm:pt>
    <dgm:pt modelId="{8447FACE-C7B0-4445-89B3-4058D17F9B52}" type="sibTrans" cxnId="{E630DB5B-6A80-4271-97D9-56E0E8A3A0A3}">
      <dgm:prSet/>
      <dgm:spPr/>
      <dgm:t>
        <a:bodyPr/>
        <a:lstStyle/>
        <a:p>
          <a:endParaRPr lang="nb-NO"/>
        </a:p>
      </dgm:t>
    </dgm:pt>
    <dgm:pt modelId="{146D63F6-1DCD-447D-ACE0-1AD1A70E77A9}">
      <dgm:prSet phldrT="[Tekst]"/>
      <dgm:spPr/>
      <dgm:t>
        <a:bodyPr/>
        <a:lstStyle/>
        <a:p>
          <a:r>
            <a:rPr lang="nb-NO"/>
            <a:t>Regional tilnærming til gjennomføring</a:t>
          </a:r>
        </a:p>
      </dgm:t>
    </dgm:pt>
    <dgm:pt modelId="{78F54D8D-6ADB-48EB-A141-6887C518A7B5}" type="parTrans" cxnId="{9E0449A1-FA1C-4771-95FF-A3EB22EFF49F}">
      <dgm:prSet/>
      <dgm:spPr/>
      <dgm:t>
        <a:bodyPr/>
        <a:lstStyle/>
        <a:p>
          <a:endParaRPr lang="nb-NO"/>
        </a:p>
      </dgm:t>
    </dgm:pt>
    <dgm:pt modelId="{0870F0FD-9048-41F5-BA79-6A4D8D32ACF5}" type="sibTrans" cxnId="{9E0449A1-FA1C-4771-95FF-A3EB22EFF49F}">
      <dgm:prSet/>
      <dgm:spPr/>
      <dgm:t>
        <a:bodyPr/>
        <a:lstStyle/>
        <a:p>
          <a:endParaRPr lang="nb-NO"/>
        </a:p>
      </dgm:t>
    </dgm:pt>
    <dgm:pt modelId="{35E34333-CBB9-4395-AC72-BEEC577A90AF}">
      <dgm:prSet phldrT="[Tekst]"/>
      <dgm:spPr/>
      <dgm:t>
        <a:bodyPr/>
        <a:lstStyle/>
        <a:p>
          <a:r>
            <a:rPr lang="nb-NO"/>
            <a:t>Trondheim som senter – høy kapasitet</a:t>
          </a:r>
        </a:p>
      </dgm:t>
    </dgm:pt>
    <dgm:pt modelId="{0C9B885E-11E7-41F5-B0AA-347A4E63C2C5}" type="parTrans" cxnId="{F168E090-DF10-4862-9524-1FDB26D609E9}">
      <dgm:prSet/>
      <dgm:spPr/>
      <dgm:t>
        <a:bodyPr/>
        <a:lstStyle/>
        <a:p>
          <a:endParaRPr lang="nb-NO"/>
        </a:p>
      </dgm:t>
    </dgm:pt>
    <dgm:pt modelId="{CC1527D3-6A59-401E-B8ED-FDB74E3B072F}" type="sibTrans" cxnId="{F168E090-DF10-4862-9524-1FDB26D609E9}">
      <dgm:prSet/>
      <dgm:spPr/>
      <dgm:t>
        <a:bodyPr/>
        <a:lstStyle/>
        <a:p>
          <a:endParaRPr lang="nb-NO"/>
        </a:p>
      </dgm:t>
    </dgm:pt>
    <dgm:pt modelId="{C25CD93F-6095-4B56-A590-29E7CB0429C8}">
      <dgm:prSet phldrT="[Tekst]"/>
      <dgm:spPr/>
      <dgm:t>
        <a:bodyPr/>
        <a:lstStyle/>
        <a:p>
          <a:r>
            <a:rPr lang="nb-NO"/>
            <a:t>Distriktsløsning</a:t>
          </a:r>
        </a:p>
      </dgm:t>
    </dgm:pt>
    <dgm:pt modelId="{8790481B-1DB9-42F0-8AD1-4C0A90DDC827}" type="parTrans" cxnId="{E46DF5F1-CE7F-4A4C-B225-49B158C4877E}">
      <dgm:prSet/>
      <dgm:spPr/>
      <dgm:t>
        <a:bodyPr/>
        <a:lstStyle/>
        <a:p>
          <a:endParaRPr lang="nb-NO"/>
        </a:p>
      </dgm:t>
    </dgm:pt>
    <dgm:pt modelId="{B3677A2D-C255-44E0-AF9F-DAE83FBFF01D}" type="sibTrans" cxnId="{E46DF5F1-CE7F-4A4C-B225-49B158C4877E}">
      <dgm:prSet/>
      <dgm:spPr/>
      <dgm:t>
        <a:bodyPr/>
        <a:lstStyle/>
        <a:p>
          <a:endParaRPr lang="nb-NO"/>
        </a:p>
      </dgm:t>
    </dgm:pt>
    <dgm:pt modelId="{1FD53210-BF0A-43D8-95F8-8D5536D21020}" type="pres">
      <dgm:prSet presAssocID="{8B9C4E7C-E3B9-44FE-8E87-924DD64AA522}" presName="linear" presStyleCnt="0">
        <dgm:presLayoutVars>
          <dgm:dir/>
          <dgm:animLvl val="lvl"/>
          <dgm:resizeHandles val="exact"/>
        </dgm:presLayoutVars>
      </dgm:prSet>
      <dgm:spPr/>
    </dgm:pt>
    <dgm:pt modelId="{4BBF24CD-3D71-41B8-AEFA-A69489F8EA14}" type="pres">
      <dgm:prSet presAssocID="{C1048E44-2B8E-40A2-BB7B-74BE6E505566}" presName="parentLin" presStyleCnt="0"/>
      <dgm:spPr/>
    </dgm:pt>
    <dgm:pt modelId="{FCAD68BA-9DD3-4872-8E0E-A8FA775783DA}" type="pres">
      <dgm:prSet presAssocID="{C1048E44-2B8E-40A2-BB7B-74BE6E505566}" presName="parentLeftMargin" presStyleLbl="node1" presStyleIdx="0" presStyleCnt="4"/>
      <dgm:spPr/>
    </dgm:pt>
    <dgm:pt modelId="{C4FCC890-0776-4C7E-9398-99F1533C1D23}" type="pres">
      <dgm:prSet presAssocID="{C1048E44-2B8E-40A2-BB7B-74BE6E505566}" presName="parentText" presStyleLbl="node1" presStyleIdx="0" presStyleCnt="4">
        <dgm:presLayoutVars>
          <dgm:chMax val="0"/>
          <dgm:bulletEnabled val="1"/>
        </dgm:presLayoutVars>
      </dgm:prSet>
      <dgm:spPr/>
    </dgm:pt>
    <dgm:pt modelId="{92F80CEC-4CC9-4AD8-8418-834A2F83CD9E}" type="pres">
      <dgm:prSet presAssocID="{C1048E44-2B8E-40A2-BB7B-74BE6E505566}" presName="negativeSpace" presStyleCnt="0"/>
      <dgm:spPr/>
    </dgm:pt>
    <dgm:pt modelId="{9AF2AE7A-A1B5-4C5E-B4F1-34434C9A5147}" type="pres">
      <dgm:prSet presAssocID="{C1048E44-2B8E-40A2-BB7B-74BE6E505566}" presName="childText" presStyleLbl="conFgAcc1" presStyleIdx="0" presStyleCnt="4">
        <dgm:presLayoutVars>
          <dgm:bulletEnabled val="1"/>
        </dgm:presLayoutVars>
      </dgm:prSet>
      <dgm:spPr/>
    </dgm:pt>
    <dgm:pt modelId="{66A3997B-4C21-4878-9D0B-F86E4A51146A}" type="pres">
      <dgm:prSet presAssocID="{8447FACE-C7B0-4445-89B3-4058D17F9B52}" presName="spaceBetweenRectangles" presStyleCnt="0"/>
      <dgm:spPr/>
    </dgm:pt>
    <dgm:pt modelId="{FC32FC28-C551-4C85-99C5-C7E02AAA2261}" type="pres">
      <dgm:prSet presAssocID="{146D63F6-1DCD-447D-ACE0-1AD1A70E77A9}" presName="parentLin" presStyleCnt="0"/>
      <dgm:spPr/>
    </dgm:pt>
    <dgm:pt modelId="{CB1FFE2E-FCA8-4F77-B4AC-3D0E8D15F959}" type="pres">
      <dgm:prSet presAssocID="{146D63F6-1DCD-447D-ACE0-1AD1A70E77A9}" presName="parentLeftMargin" presStyleLbl="node1" presStyleIdx="0" presStyleCnt="4"/>
      <dgm:spPr/>
    </dgm:pt>
    <dgm:pt modelId="{179E1BDD-B5AF-4D00-AF26-D2844A1E59B9}" type="pres">
      <dgm:prSet presAssocID="{146D63F6-1DCD-447D-ACE0-1AD1A70E77A9}" presName="parentText" presStyleLbl="node1" presStyleIdx="1" presStyleCnt="4">
        <dgm:presLayoutVars>
          <dgm:chMax val="0"/>
          <dgm:bulletEnabled val="1"/>
        </dgm:presLayoutVars>
      </dgm:prSet>
      <dgm:spPr/>
    </dgm:pt>
    <dgm:pt modelId="{6AD5E723-8DC2-4521-B795-75313C3DD653}" type="pres">
      <dgm:prSet presAssocID="{146D63F6-1DCD-447D-ACE0-1AD1A70E77A9}" presName="negativeSpace" presStyleCnt="0"/>
      <dgm:spPr/>
    </dgm:pt>
    <dgm:pt modelId="{5039843D-C5C6-4964-84FB-2C29A681CB00}" type="pres">
      <dgm:prSet presAssocID="{146D63F6-1DCD-447D-ACE0-1AD1A70E77A9}" presName="childText" presStyleLbl="conFgAcc1" presStyleIdx="1" presStyleCnt="4">
        <dgm:presLayoutVars>
          <dgm:bulletEnabled val="1"/>
        </dgm:presLayoutVars>
      </dgm:prSet>
      <dgm:spPr/>
    </dgm:pt>
    <dgm:pt modelId="{03BEE5CF-644E-4D56-94B5-485D9CD525B7}" type="pres">
      <dgm:prSet presAssocID="{0870F0FD-9048-41F5-BA79-6A4D8D32ACF5}" presName="spaceBetweenRectangles" presStyleCnt="0"/>
      <dgm:spPr/>
    </dgm:pt>
    <dgm:pt modelId="{1350C385-E968-4772-A134-091F9F8E8BAD}" type="pres">
      <dgm:prSet presAssocID="{35E34333-CBB9-4395-AC72-BEEC577A90AF}" presName="parentLin" presStyleCnt="0"/>
      <dgm:spPr/>
    </dgm:pt>
    <dgm:pt modelId="{A45FA68F-862E-45C4-B14F-92E3F2CE3177}" type="pres">
      <dgm:prSet presAssocID="{35E34333-CBB9-4395-AC72-BEEC577A90AF}" presName="parentLeftMargin" presStyleLbl="node1" presStyleIdx="1" presStyleCnt="4"/>
      <dgm:spPr/>
    </dgm:pt>
    <dgm:pt modelId="{E91EAD20-AA91-4D10-B7C3-F98A493B47D6}" type="pres">
      <dgm:prSet presAssocID="{35E34333-CBB9-4395-AC72-BEEC577A90AF}" presName="parentText" presStyleLbl="node1" presStyleIdx="2" presStyleCnt="4">
        <dgm:presLayoutVars>
          <dgm:chMax val="0"/>
          <dgm:bulletEnabled val="1"/>
        </dgm:presLayoutVars>
      </dgm:prSet>
      <dgm:spPr/>
    </dgm:pt>
    <dgm:pt modelId="{2FCA86E6-8286-4D5E-BDA0-59281AE06211}" type="pres">
      <dgm:prSet presAssocID="{35E34333-CBB9-4395-AC72-BEEC577A90AF}" presName="negativeSpace" presStyleCnt="0"/>
      <dgm:spPr/>
    </dgm:pt>
    <dgm:pt modelId="{57BECDDE-4CFC-4456-BFED-7C7E71B8BE81}" type="pres">
      <dgm:prSet presAssocID="{35E34333-CBB9-4395-AC72-BEEC577A90AF}" presName="childText" presStyleLbl="conFgAcc1" presStyleIdx="2" presStyleCnt="4">
        <dgm:presLayoutVars>
          <dgm:bulletEnabled val="1"/>
        </dgm:presLayoutVars>
      </dgm:prSet>
      <dgm:spPr/>
    </dgm:pt>
    <dgm:pt modelId="{286571A9-834F-4AED-A81E-4388B4470F2A}" type="pres">
      <dgm:prSet presAssocID="{CC1527D3-6A59-401E-B8ED-FDB74E3B072F}" presName="spaceBetweenRectangles" presStyleCnt="0"/>
      <dgm:spPr/>
    </dgm:pt>
    <dgm:pt modelId="{5CFB6C2D-A1B4-4E0B-883C-6C86036215C0}" type="pres">
      <dgm:prSet presAssocID="{C25CD93F-6095-4B56-A590-29E7CB0429C8}" presName="parentLin" presStyleCnt="0"/>
      <dgm:spPr/>
    </dgm:pt>
    <dgm:pt modelId="{9A0965AE-CCBB-4689-B420-C399962B52C9}" type="pres">
      <dgm:prSet presAssocID="{C25CD93F-6095-4B56-A590-29E7CB0429C8}" presName="parentLeftMargin" presStyleLbl="node1" presStyleIdx="2" presStyleCnt="4"/>
      <dgm:spPr/>
    </dgm:pt>
    <dgm:pt modelId="{D310BD45-652B-46C7-934F-712367B6B155}" type="pres">
      <dgm:prSet presAssocID="{C25CD93F-6095-4B56-A590-29E7CB0429C8}" presName="parentText" presStyleLbl="node1" presStyleIdx="3" presStyleCnt="4">
        <dgm:presLayoutVars>
          <dgm:chMax val="0"/>
          <dgm:bulletEnabled val="1"/>
        </dgm:presLayoutVars>
      </dgm:prSet>
      <dgm:spPr/>
    </dgm:pt>
    <dgm:pt modelId="{CEB108E2-9812-4EAA-B549-7887131BD94F}" type="pres">
      <dgm:prSet presAssocID="{C25CD93F-6095-4B56-A590-29E7CB0429C8}" presName="negativeSpace" presStyleCnt="0"/>
      <dgm:spPr/>
    </dgm:pt>
    <dgm:pt modelId="{2AC96BD0-4910-41E4-A176-3C264715BD44}" type="pres">
      <dgm:prSet presAssocID="{C25CD93F-6095-4B56-A590-29E7CB0429C8}" presName="childText" presStyleLbl="conFgAcc1" presStyleIdx="3" presStyleCnt="4">
        <dgm:presLayoutVars>
          <dgm:bulletEnabled val="1"/>
        </dgm:presLayoutVars>
      </dgm:prSet>
      <dgm:spPr/>
    </dgm:pt>
  </dgm:ptLst>
  <dgm:cxnLst>
    <dgm:cxn modelId="{1601AC1E-FC39-4CB2-80C6-28204A18DBCE}" type="presOf" srcId="{35E34333-CBB9-4395-AC72-BEEC577A90AF}" destId="{A45FA68F-862E-45C4-B14F-92E3F2CE3177}" srcOrd="0" destOrd="0" presId="urn:microsoft.com/office/officeart/2005/8/layout/list1"/>
    <dgm:cxn modelId="{1A199821-95F1-4E23-BFA8-F488DFD9D658}" type="presOf" srcId="{8B9C4E7C-E3B9-44FE-8E87-924DD64AA522}" destId="{1FD53210-BF0A-43D8-95F8-8D5536D21020}" srcOrd="0" destOrd="0" presId="urn:microsoft.com/office/officeart/2005/8/layout/list1"/>
    <dgm:cxn modelId="{C5129E30-4908-4116-B919-36EE2AF6FB39}" type="presOf" srcId="{C1048E44-2B8E-40A2-BB7B-74BE6E505566}" destId="{C4FCC890-0776-4C7E-9398-99F1533C1D23}" srcOrd="1" destOrd="0" presId="urn:microsoft.com/office/officeart/2005/8/layout/list1"/>
    <dgm:cxn modelId="{E630DB5B-6A80-4271-97D9-56E0E8A3A0A3}" srcId="{8B9C4E7C-E3B9-44FE-8E87-924DD64AA522}" destId="{C1048E44-2B8E-40A2-BB7B-74BE6E505566}" srcOrd="0" destOrd="0" parTransId="{5CFF68EC-50B3-4614-AA5E-A7A50EE2BA72}" sibTransId="{8447FACE-C7B0-4445-89B3-4058D17F9B52}"/>
    <dgm:cxn modelId="{8AE2A36F-019A-429E-B00A-705F0059389C}" type="presOf" srcId="{C25CD93F-6095-4B56-A590-29E7CB0429C8}" destId="{D310BD45-652B-46C7-934F-712367B6B155}" srcOrd="1" destOrd="0" presId="urn:microsoft.com/office/officeart/2005/8/layout/list1"/>
    <dgm:cxn modelId="{63BA168D-A2F7-44AA-B2D1-60B121F405B2}" type="presOf" srcId="{146D63F6-1DCD-447D-ACE0-1AD1A70E77A9}" destId="{CB1FFE2E-FCA8-4F77-B4AC-3D0E8D15F959}" srcOrd="0" destOrd="0" presId="urn:microsoft.com/office/officeart/2005/8/layout/list1"/>
    <dgm:cxn modelId="{F168E090-DF10-4862-9524-1FDB26D609E9}" srcId="{8B9C4E7C-E3B9-44FE-8E87-924DD64AA522}" destId="{35E34333-CBB9-4395-AC72-BEEC577A90AF}" srcOrd="2" destOrd="0" parTransId="{0C9B885E-11E7-41F5-B0AA-347A4E63C2C5}" sibTransId="{CC1527D3-6A59-401E-B8ED-FDB74E3B072F}"/>
    <dgm:cxn modelId="{9E0449A1-FA1C-4771-95FF-A3EB22EFF49F}" srcId="{8B9C4E7C-E3B9-44FE-8E87-924DD64AA522}" destId="{146D63F6-1DCD-447D-ACE0-1AD1A70E77A9}" srcOrd="1" destOrd="0" parTransId="{78F54D8D-6ADB-48EB-A141-6887C518A7B5}" sibTransId="{0870F0FD-9048-41F5-BA79-6A4D8D32ACF5}"/>
    <dgm:cxn modelId="{B6A41BAE-6AC7-48FB-A7C1-7F8C2084E68E}" type="presOf" srcId="{C25CD93F-6095-4B56-A590-29E7CB0429C8}" destId="{9A0965AE-CCBB-4689-B420-C399962B52C9}" srcOrd="0" destOrd="0" presId="urn:microsoft.com/office/officeart/2005/8/layout/list1"/>
    <dgm:cxn modelId="{B3550AEC-815E-4EB9-A837-801D363457C2}" type="presOf" srcId="{35E34333-CBB9-4395-AC72-BEEC577A90AF}" destId="{E91EAD20-AA91-4D10-B7C3-F98A493B47D6}" srcOrd="1" destOrd="0" presId="urn:microsoft.com/office/officeart/2005/8/layout/list1"/>
    <dgm:cxn modelId="{906C74ED-C2AF-42DF-A887-332AFF0F5BF4}" type="presOf" srcId="{C1048E44-2B8E-40A2-BB7B-74BE6E505566}" destId="{FCAD68BA-9DD3-4872-8E0E-A8FA775783DA}" srcOrd="0" destOrd="0" presId="urn:microsoft.com/office/officeart/2005/8/layout/list1"/>
    <dgm:cxn modelId="{E46DF5F1-CE7F-4A4C-B225-49B158C4877E}" srcId="{8B9C4E7C-E3B9-44FE-8E87-924DD64AA522}" destId="{C25CD93F-6095-4B56-A590-29E7CB0429C8}" srcOrd="3" destOrd="0" parTransId="{8790481B-1DB9-42F0-8AD1-4C0A90DDC827}" sibTransId="{B3677A2D-C255-44E0-AF9F-DAE83FBFF01D}"/>
    <dgm:cxn modelId="{ACAF53F9-34CD-42A6-8595-B87A71C6BFD1}" type="presOf" srcId="{146D63F6-1DCD-447D-ACE0-1AD1A70E77A9}" destId="{179E1BDD-B5AF-4D00-AF26-D2844A1E59B9}" srcOrd="1" destOrd="0" presId="urn:microsoft.com/office/officeart/2005/8/layout/list1"/>
    <dgm:cxn modelId="{E376499A-60A7-418D-A9A1-3E482ECA1024}" type="presParOf" srcId="{1FD53210-BF0A-43D8-95F8-8D5536D21020}" destId="{4BBF24CD-3D71-41B8-AEFA-A69489F8EA14}" srcOrd="0" destOrd="0" presId="urn:microsoft.com/office/officeart/2005/8/layout/list1"/>
    <dgm:cxn modelId="{20EF74F6-CD54-48A3-A8A9-911504DA7AF1}" type="presParOf" srcId="{4BBF24CD-3D71-41B8-AEFA-A69489F8EA14}" destId="{FCAD68BA-9DD3-4872-8E0E-A8FA775783DA}" srcOrd="0" destOrd="0" presId="urn:microsoft.com/office/officeart/2005/8/layout/list1"/>
    <dgm:cxn modelId="{8CD42ACD-247D-412B-B531-FA99097E8A28}" type="presParOf" srcId="{4BBF24CD-3D71-41B8-AEFA-A69489F8EA14}" destId="{C4FCC890-0776-4C7E-9398-99F1533C1D23}" srcOrd="1" destOrd="0" presId="urn:microsoft.com/office/officeart/2005/8/layout/list1"/>
    <dgm:cxn modelId="{A2017E63-EEEE-47B7-98E7-6021948B867E}" type="presParOf" srcId="{1FD53210-BF0A-43D8-95F8-8D5536D21020}" destId="{92F80CEC-4CC9-4AD8-8418-834A2F83CD9E}" srcOrd="1" destOrd="0" presId="urn:microsoft.com/office/officeart/2005/8/layout/list1"/>
    <dgm:cxn modelId="{11205ABA-40BE-4147-927C-C73BA7E453E6}" type="presParOf" srcId="{1FD53210-BF0A-43D8-95F8-8D5536D21020}" destId="{9AF2AE7A-A1B5-4C5E-B4F1-34434C9A5147}" srcOrd="2" destOrd="0" presId="urn:microsoft.com/office/officeart/2005/8/layout/list1"/>
    <dgm:cxn modelId="{D726D876-6A1D-4167-9B5A-52340360D1EC}" type="presParOf" srcId="{1FD53210-BF0A-43D8-95F8-8D5536D21020}" destId="{66A3997B-4C21-4878-9D0B-F86E4A51146A}" srcOrd="3" destOrd="0" presId="urn:microsoft.com/office/officeart/2005/8/layout/list1"/>
    <dgm:cxn modelId="{3EE4B17E-C06E-473A-9078-964EBF67732B}" type="presParOf" srcId="{1FD53210-BF0A-43D8-95F8-8D5536D21020}" destId="{FC32FC28-C551-4C85-99C5-C7E02AAA2261}" srcOrd="4" destOrd="0" presId="urn:microsoft.com/office/officeart/2005/8/layout/list1"/>
    <dgm:cxn modelId="{37E51123-38AC-4DAA-96FE-607D012E9AEB}" type="presParOf" srcId="{FC32FC28-C551-4C85-99C5-C7E02AAA2261}" destId="{CB1FFE2E-FCA8-4F77-B4AC-3D0E8D15F959}" srcOrd="0" destOrd="0" presId="urn:microsoft.com/office/officeart/2005/8/layout/list1"/>
    <dgm:cxn modelId="{5F72C836-74C7-46A5-BBDC-651DFEE1F200}" type="presParOf" srcId="{FC32FC28-C551-4C85-99C5-C7E02AAA2261}" destId="{179E1BDD-B5AF-4D00-AF26-D2844A1E59B9}" srcOrd="1" destOrd="0" presId="urn:microsoft.com/office/officeart/2005/8/layout/list1"/>
    <dgm:cxn modelId="{56B3FDAD-90D5-437E-AEC7-456ABDBCB34F}" type="presParOf" srcId="{1FD53210-BF0A-43D8-95F8-8D5536D21020}" destId="{6AD5E723-8DC2-4521-B795-75313C3DD653}" srcOrd="5" destOrd="0" presId="urn:microsoft.com/office/officeart/2005/8/layout/list1"/>
    <dgm:cxn modelId="{F54DE7CA-4374-4D25-B479-D92027DF645D}" type="presParOf" srcId="{1FD53210-BF0A-43D8-95F8-8D5536D21020}" destId="{5039843D-C5C6-4964-84FB-2C29A681CB00}" srcOrd="6" destOrd="0" presId="urn:microsoft.com/office/officeart/2005/8/layout/list1"/>
    <dgm:cxn modelId="{BD9A2BC1-195C-4B5F-9D88-708038F35610}" type="presParOf" srcId="{1FD53210-BF0A-43D8-95F8-8D5536D21020}" destId="{03BEE5CF-644E-4D56-94B5-485D9CD525B7}" srcOrd="7" destOrd="0" presId="urn:microsoft.com/office/officeart/2005/8/layout/list1"/>
    <dgm:cxn modelId="{5C5AC9E6-18C0-463F-ABC9-2395FC017475}" type="presParOf" srcId="{1FD53210-BF0A-43D8-95F8-8D5536D21020}" destId="{1350C385-E968-4772-A134-091F9F8E8BAD}" srcOrd="8" destOrd="0" presId="urn:microsoft.com/office/officeart/2005/8/layout/list1"/>
    <dgm:cxn modelId="{8805AB85-F694-4731-91EA-1B07A9E8A2D0}" type="presParOf" srcId="{1350C385-E968-4772-A134-091F9F8E8BAD}" destId="{A45FA68F-862E-45C4-B14F-92E3F2CE3177}" srcOrd="0" destOrd="0" presId="urn:microsoft.com/office/officeart/2005/8/layout/list1"/>
    <dgm:cxn modelId="{D6A1CDC1-F8E3-42B0-81F2-7E80FA17BF16}" type="presParOf" srcId="{1350C385-E968-4772-A134-091F9F8E8BAD}" destId="{E91EAD20-AA91-4D10-B7C3-F98A493B47D6}" srcOrd="1" destOrd="0" presId="urn:microsoft.com/office/officeart/2005/8/layout/list1"/>
    <dgm:cxn modelId="{0C25B877-8895-46F6-8C14-A4AAA6080F5E}" type="presParOf" srcId="{1FD53210-BF0A-43D8-95F8-8D5536D21020}" destId="{2FCA86E6-8286-4D5E-BDA0-59281AE06211}" srcOrd="9" destOrd="0" presId="urn:microsoft.com/office/officeart/2005/8/layout/list1"/>
    <dgm:cxn modelId="{FCEB9C1F-DF54-4347-A120-D27A8E5C0922}" type="presParOf" srcId="{1FD53210-BF0A-43D8-95F8-8D5536D21020}" destId="{57BECDDE-4CFC-4456-BFED-7C7E71B8BE81}" srcOrd="10" destOrd="0" presId="urn:microsoft.com/office/officeart/2005/8/layout/list1"/>
    <dgm:cxn modelId="{B6853B8C-26F8-49F7-9C8C-55EDC3165474}" type="presParOf" srcId="{1FD53210-BF0A-43D8-95F8-8D5536D21020}" destId="{286571A9-834F-4AED-A81E-4388B4470F2A}" srcOrd="11" destOrd="0" presId="urn:microsoft.com/office/officeart/2005/8/layout/list1"/>
    <dgm:cxn modelId="{4D0FDD19-9A4A-46CB-A9CB-48963394C5FB}" type="presParOf" srcId="{1FD53210-BF0A-43D8-95F8-8D5536D21020}" destId="{5CFB6C2D-A1B4-4E0B-883C-6C86036215C0}" srcOrd="12" destOrd="0" presId="urn:microsoft.com/office/officeart/2005/8/layout/list1"/>
    <dgm:cxn modelId="{63263839-9A30-4565-AE15-181282D50C30}" type="presParOf" srcId="{5CFB6C2D-A1B4-4E0B-883C-6C86036215C0}" destId="{9A0965AE-CCBB-4689-B420-C399962B52C9}" srcOrd="0" destOrd="0" presId="urn:microsoft.com/office/officeart/2005/8/layout/list1"/>
    <dgm:cxn modelId="{E87229FE-CF34-4A89-A1B8-8576FD3B2240}" type="presParOf" srcId="{5CFB6C2D-A1B4-4E0B-883C-6C86036215C0}" destId="{D310BD45-652B-46C7-934F-712367B6B155}" srcOrd="1" destOrd="0" presId="urn:microsoft.com/office/officeart/2005/8/layout/list1"/>
    <dgm:cxn modelId="{21AD43AB-AA4F-425B-BA4B-ADF69F73002B}" type="presParOf" srcId="{1FD53210-BF0A-43D8-95F8-8D5536D21020}" destId="{CEB108E2-9812-4EAA-B549-7887131BD94F}" srcOrd="13" destOrd="0" presId="urn:microsoft.com/office/officeart/2005/8/layout/list1"/>
    <dgm:cxn modelId="{39FA3DCD-807B-4838-B804-F7CB528C09B6}" type="presParOf" srcId="{1FD53210-BF0A-43D8-95F8-8D5536D21020}" destId="{2AC96BD0-4910-41E4-A176-3C264715BD4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2AE7A-A1B5-4C5E-B4F1-34434C9A5147}">
      <dsp:nvSpPr>
        <dsp:cNvPr id="0" name=""/>
        <dsp:cNvSpPr/>
      </dsp:nvSpPr>
      <dsp:spPr>
        <a:xfrm>
          <a:off x="0" y="365511"/>
          <a:ext cx="10685462"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FCC890-0776-4C7E-9398-99F1533C1D23}">
      <dsp:nvSpPr>
        <dsp:cNvPr id="0" name=""/>
        <dsp:cNvSpPr/>
      </dsp:nvSpPr>
      <dsp:spPr>
        <a:xfrm>
          <a:off x="534273" y="40791"/>
          <a:ext cx="7479823"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720" tIns="0" rIns="282720" bIns="0" numCol="1" spcCol="1270" anchor="ctr" anchorCtr="0">
          <a:noAutofit/>
        </a:bodyPr>
        <a:lstStyle/>
        <a:p>
          <a:pPr marL="0" lvl="0" indent="0" algn="l" defTabSz="977900">
            <a:lnSpc>
              <a:spcPct val="90000"/>
            </a:lnSpc>
            <a:spcBef>
              <a:spcPct val="0"/>
            </a:spcBef>
            <a:spcAft>
              <a:spcPct val="35000"/>
            </a:spcAft>
            <a:buNone/>
          </a:pPr>
          <a:r>
            <a:rPr lang="nb-NO" sz="2200" kern="1200"/>
            <a:t>Gruppeveiledninger/karrierekurs</a:t>
          </a:r>
        </a:p>
      </dsp:txBody>
      <dsp:txXfrm>
        <a:off x="565976" y="72494"/>
        <a:ext cx="7416417" cy="586034"/>
      </dsp:txXfrm>
    </dsp:sp>
    <dsp:sp modelId="{5039843D-C5C6-4964-84FB-2C29A681CB00}">
      <dsp:nvSpPr>
        <dsp:cNvPr id="0" name=""/>
        <dsp:cNvSpPr/>
      </dsp:nvSpPr>
      <dsp:spPr>
        <a:xfrm>
          <a:off x="0" y="1363431"/>
          <a:ext cx="10685462"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9E1BDD-B5AF-4D00-AF26-D2844A1E59B9}">
      <dsp:nvSpPr>
        <dsp:cNvPr id="0" name=""/>
        <dsp:cNvSpPr/>
      </dsp:nvSpPr>
      <dsp:spPr>
        <a:xfrm>
          <a:off x="534273" y="1038711"/>
          <a:ext cx="7479823"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720" tIns="0" rIns="282720" bIns="0" numCol="1" spcCol="1270" anchor="ctr" anchorCtr="0">
          <a:noAutofit/>
        </a:bodyPr>
        <a:lstStyle/>
        <a:p>
          <a:pPr marL="0" lvl="0" indent="0" algn="l" defTabSz="977900">
            <a:lnSpc>
              <a:spcPct val="90000"/>
            </a:lnSpc>
            <a:spcBef>
              <a:spcPct val="0"/>
            </a:spcBef>
            <a:spcAft>
              <a:spcPct val="35000"/>
            </a:spcAft>
            <a:buNone/>
          </a:pPr>
          <a:r>
            <a:rPr lang="nb-NO" sz="2200" kern="1200"/>
            <a:t>Regional tilnærming til gjennomføring</a:t>
          </a:r>
        </a:p>
      </dsp:txBody>
      <dsp:txXfrm>
        <a:off x="565976" y="1070414"/>
        <a:ext cx="7416417" cy="586034"/>
      </dsp:txXfrm>
    </dsp:sp>
    <dsp:sp modelId="{57BECDDE-4CFC-4456-BFED-7C7E71B8BE81}">
      <dsp:nvSpPr>
        <dsp:cNvPr id="0" name=""/>
        <dsp:cNvSpPr/>
      </dsp:nvSpPr>
      <dsp:spPr>
        <a:xfrm>
          <a:off x="0" y="2361351"/>
          <a:ext cx="10685462"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1EAD20-AA91-4D10-B7C3-F98A493B47D6}">
      <dsp:nvSpPr>
        <dsp:cNvPr id="0" name=""/>
        <dsp:cNvSpPr/>
      </dsp:nvSpPr>
      <dsp:spPr>
        <a:xfrm>
          <a:off x="534273" y="2036631"/>
          <a:ext cx="7479823"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720" tIns="0" rIns="282720" bIns="0" numCol="1" spcCol="1270" anchor="ctr" anchorCtr="0">
          <a:noAutofit/>
        </a:bodyPr>
        <a:lstStyle/>
        <a:p>
          <a:pPr marL="0" lvl="0" indent="0" algn="l" defTabSz="977900">
            <a:lnSpc>
              <a:spcPct val="90000"/>
            </a:lnSpc>
            <a:spcBef>
              <a:spcPct val="0"/>
            </a:spcBef>
            <a:spcAft>
              <a:spcPct val="35000"/>
            </a:spcAft>
            <a:buNone/>
          </a:pPr>
          <a:r>
            <a:rPr lang="nb-NO" sz="2200" kern="1200"/>
            <a:t>Trondheim som senter – høy kapasitet</a:t>
          </a:r>
        </a:p>
      </dsp:txBody>
      <dsp:txXfrm>
        <a:off x="565976" y="2068334"/>
        <a:ext cx="7416417" cy="586034"/>
      </dsp:txXfrm>
    </dsp:sp>
    <dsp:sp modelId="{2AC96BD0-4910-41E4-A176-3C264715BD44}">
      <dsp:nvSpPr>
        <dsp:cNvPr id="0" name=""/>
        <dsp:cNvSpPr/>
      </dsp:nvSpPr>
      <dsp:spPr>
        <a:xfrm>
          <a:off x="0" y="3359271"/>
          <a:ext cx="10685462"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10BD45-652B-46C7-934F-712367B6B155}">
      <dsp:nvSpPr>
        <dsp:cNvPr id="0" name=""/>
        <dsp:cNvSpPr/>
      </dsp:nvSpPr>
      <dsp:spPr>
        <a:xfrm>
          <a:off x="534273" y="3034551"/>
          <a:ext cx="7479823"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720" tIns="0" rIns="282720" bIns="0" numCol="1" spcCol="1270" anchor="ctr" anchorCtr="0">
          <a:noAutofit/>
        </a:bodyPr>
        <a:lstStyle/>
        <a:p>
          <a:pPr marL="0" lvl="0" indent="0" algn="l" defTabSz="977900">
            <a:lnSpc>
              <a:spcPct val="90000"/>
            </a:lnSpc>
            <a:spcBef>
              <a:spcPct val="0"/>
            </a:spcBef>
            <a:spcAft>
              <a:spcPct val="35000"/>
            </a:spcAft>
            <a:buNone/>
          </a:pPr>
          <a:r>
            <a:rPr lang="nb-NO" sz="2200" kern="1200"/>
            <a:t>Distriktsløsning</a:t>
          </a:r>
        </a:p>
      </dsp:txBody>
      <dsp:txXfrm>
        <a:off x="565976" y="3066254"/>
        <a:ext cx="7416417"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556E8-F490-4BED-8087-A5A0B6A1AEA8}" type="datetimeFigureOut">
              <a:rPr lang="nb-NO" smtClean="0"/>
              <a:t>07.02.2023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F4D45-5F6A-4456-9680-71A80CD91375}" type="slidenum">
              <a:rPr lang="nb-NO" smtClean="0"/>
              <a:t>‹#›</a:t>
            </a:fld>
            <a:endParaRPr lang="nb-NO"/>
          </a:p>
        </p:txBody>
      </p:sp>
    </p:spTree>
    <p:extLst>
      <p:ext uri="{BB962C8B-B14F-4D97-AF65-F5344CB8AC3E}">
        <p14:creationId xmlns:p14="http://schemas.microsoft.com/office/powerpoint/2010/main" val="339098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2</a:t>
            </a:fld>
            <a:endParaRPr lang="nb-NO"/>
          </a:p>
        </p:txBody>
      </p:sp>
    </p:spTree>
    <p:extLst>
      <p:ext uri="{BB962C8B-B14F-4D97-AF65-F5344CB8AC3E}">
        <p14:creationId xmlns:p14="http://schemas.microsoft.com/office/powerpoint/2010/main" val="4128628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12</a:t>
            </a:fld>
            <a:endParaRPr lang="nb-NO"/>
          </a:p>
        </p:txBody>
      </p:sp>
    </p:spTree>
    <p:extLst>
      <p:ext uri="{BB962C8B-B14F-4D97-AF65-F5344CB8AC3E}">
        <p14:creationId xmlns:p14="http://schemas.microsoft.com/office/powerpoint/2010/main" val="1864394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447AABD3-9C1F-43DD-AD58-E068317C2E58}" type="slidenum">
              <a:rPr lang="nb-NO" smtClean="0"/>
              <a:t>3</a:t>
            </a:fld>
            <a:endParaRPr lang="nb-NO"/>
          </a:p>
        </p:txBody>
      </p:sp>
    </p:spTree>
    <p:extLst>
      <p:ext uri="{BB962C8B-B14F-4D97-AF65-F5344CB8AC3E}">
        <p14:creationId xmlns:p14="http://schemas.microsoft.com/office/powerpoint/2010/main" val="359632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4</a:t>
            </a:fld>
            <a:endParaRPr lang="nb-NO"/>
          </a:p>
        </p:txBody>
      </p:sp>
    </p:spTree>
    <p:extLst>
      <p:ext uri="{BB962C8B-B14F-4D97-AF65-F5344CB8AC3E}">
        <p14:creationId xmlns:p14="http://schemas.microsoft.com/office/powerpoint/2010/main" val="2102862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5</a:t>
            </a:fld>
            <a:endParaRPr lang="nb-NO"/>
          </a:p>
        </p:txBody>
      </p:sp>
    </p:spTree>
    <p:extLst>
      <p:ext uri="{BB962C8B-B14F-4D97-AF65-F5344CB8AC3E}">
        <p14:creationId xmlns:p14="http://schemas.microsoft.com/office/powerpoint/2010/main" val="1876860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7</a:t>
            </a:fld>
            <a:endParaRPr lang="nb-NO"/>
          </a:p>
        </p:txBody>
      </p:sp>
    </p:spTree>
    <p:extLst>
      <p:ext uri="{BB962C8B-B14F-4D97-AF65-F5344CB8AC3E}">
        <p14:creationId xmlns:p14="http://schemas.microsoft.com/office/powerpoint/2010/main" val="23427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447AABD3-9C1F-43DD-AD58-E068317C2E58}" type="slidenum">
              <a:rPr lang="nb-NO" smtClean="0"/>
              <a:t>8</a:t>
            </a:fld>
            <a:endParaRPr lang="nb-NO"/>
          </a:p>
        </p:txBody>
      </p:sp>
    </p:spTree>
    <p:extLst>
      <p:ext uri="{BB962C8B-B14F-4D97-AF65-F5344CB8AC3E}">
        <p14:creationId xmlns:p14="http://schemas.microsoft.com/office/powerpoint/2010/main" val="359632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447AABD3-9C1F-43DD-AD58-E068317C2E58}" type="slidenum">
              <a:rPr lang="nb-NO" smtClean="0"/>
              <a:t>9</a:t>
            </a:fld>
            <a:endParaRPr lang="nb-NO"/>
          </a:p>
        </p:txBody>
      </p:sp>
    </p:spTree>
    <p:extLst>
      <p:ext uri="{BB962C8B-B14F-4D97-AF65-F5344CB8AC3E}">
        <p14:creationId xmlns:p14="http://schemas.microsoft.com/office/powerpoint/2010/main" val="128855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10</a:t>
            </a:fld>
            <a:endParaRPr lang="nb-NO"/>
          </a:p>
        </p:txBody>
      </p:sp>
    </p:spTree>
    <p:extLst>
      <p:ext uri="{BB962C8B-B14F-4D97-AF65-F5344CB8AC3E}">
        <p14:creationId xmlns:p14="http://schemas.microsoft.com/office/powerpoint/2010/main" val="397888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661F4D45-5F6A-4456-9680-71A80CD91375}" type="slidenum">
              <a:rPr lang="nb-NO" smtClean="0"/>
              <a:t>11</a:t>
            </a:fld>
            <a:endParaRPr lang="nb-NO"/>
          </a:p>
        </p:txBody>
      </p:sp>
    </p:spTree>
    <p:extLst>
      <p:ext uri="{BB962C8B-B14F-4D97-AF65-F5344CB8AC3E}">
        <p14:creationId xmlns:p14="http://schemas.microsoft.com/office/powerpoint/2010/main" val="3024391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8" name="grafikk">
            <a:extLst>
              <a:ext uri="{FF2B5EF4-FFF2-40B4-BE49-F238E27FC236}">
                <a16:creationId xmlns:a16="http://schemas.microsoft.com/office/drawing/2014/main" id="{36A72C8F-C33A-45AB-91BF-D23C7D50EEE5}"/>
              </a:ext>
            </a:extLst>
          </p:cNvPr>
          <p:cNvSpPr/>
          <p:nvPr userDrawn="1"/>
        </p:nvSpPr>
        <p:spPr>
          <a:xfrm>
            <a:off x="1" y="1548194"/>
            <a:ext cx="12193524" cy="530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000000"/>
              </a:solidFill>
            </a:endParaRPr>
          </a:p>
        </p:txBody>
      </p:sp>
      <p:sp>
        <p:nvSpPr>
          <p:cNvPr id="2" name="Title 1"/>
          <p:cNvSpPr>
            <a:spLocks noGrp="1"/>
          </p:cNvSpPr>
          <p:nvPr>
            <p:ph type="ctrTitle"/>
          </p:nvPr>
        </p:nvSpPr>
        <p:spPr>
          <a:xfrm>
            <a:off x="914400" y="2535896"/>
            <a:ext cx="10363200" cy="1121846"/>
          </a:xfrm>
        </p:spPr>
        <p:txBody>
          <a:bodyPr anchor="b">
            <a:normAutofit/>
          </a:bodyPr>
          <a:lstStyle>
            <a:lvl1pPr algn="ctr">
              <a:defRPr sz="4050">
                <a:solidFill>
                  <a:srgbClr val="000000"/>
                </a:solidFill>
              </a:defRPr>
            </a:lvl1pPr>
          </a:lstStyle>
          <a:p>
            <a:r>
              <a:rPr lang="nb-NO"/>
              <a:t>Klikk for å redigere tittelstil</a:t>
            </a:r>
            <a:endParaRPr lang="en-US"/>
          </a:p>
        </p:txBody>
      </p:sp>
      <p:sp>
        <p:nvSpPr>
          <p:cNvPr id="3" name="Subtitle 2"/>
          <p:cNvSpPr>
            <a:spLocks noGrp="1"/>
          </p:cNvSpPr>
          <p:nvPr>
            <p:ph type="subTitle" idx="1"/>
          </p:nvPr>
        </p:nvSpPr>
        <p:spPr>
          <a:xfrm>
            <a:off x="914400" y="3795998"/>
            <a:ext cx="10363200" cy="984885"/>
          </a:xfrm>
        </p:spPr>
        <p:txBody>
          <a:bodyPr>
            <a:normAutofit/>
          </a:bodyPr>
          <a:lstStyle>
            <a:lvl1pPr marL="0" indent="0" algn="ctr">
              <a:buNone/>
              <a:defRPr sz="32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tittelside" hidden="1">
            <a:extLst>
              <a:ext uri="{FF2B5EF4-FFF2-40B4-BE49-F238E27FC236}">
                <a16:creationId xmlns:a16="http://schemas.microsoft.com/office/drawing/2014/main" id="{42594168-4B05-4509-8809-6558E9660824}"/>
              </a:ext>
            </a:extLst>
          </p:cNvPr>
          <p:cNvSpPr/>
          <p:nvPr userDrawn="1"/>
        </p:nvSpPr>
        <p:spPr>
          <a:xfrm>
            <a:off x="449705" y="97436"/>
            <a:ext cx="779488" cy="23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000000"/>
              </a:solidFill>
            </a:endParaRPr>
          </a:p>
        </p:txBody>
      </p:sp>
      <p:pic>
        <p:nvPicPr>
          <p:cNvPr id="7" name="Bilde 6">
            <a:extLst>
              <a:ext uri="{FF2B5EF4-FFF2-40B4-BE49-F238E27FC236}">
                <a16:creationId xmlns:a16="http://schemas.microsoft.com/office/drawing/2014/main" id="{53C00A96-9228-4E6E-AE76-CA1B57587F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89" y="471764"/>
            <a:ext cx="2431899" cy="580999"/>
          </a:xfrm>
          <a:prstGeom prst="rect">
            <a:avLst/>
          </a:prstGeom>
        </p:spPr>
      </p:pic>
    </p:spTree>
    <p:extLst>
      <p:ext uri="{BB962C8B-B14F-4D97-AF65-F5344CB8AC3E}">
        <p14:creationId xmlns:p14="http://schemas.microsoft.com/office/powerpoint/2010/main" val="17496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cap="none" baseline="0"/>
            </a:lvl1pPr>
          </a:lstStyle>
          <a:p>
            <a:r>
              <a:rPr lang="nb-NO"/>
              <a:t>Klikk for å redigere tittelstil</a:t>
            </a:r>
            <a:endParaRPr lang="en-US"/>
          </a:p>
        </p:txBody>
      </p:sp>
      <p:sp>
        <p:nvSpPr>
          <p:cNvPr id="3" name="Date Placeholder 2"/>
          <p:cNvSpPr>
            <a:spLocks noGrp="1"/>
          </p:cNvSpPr>
          <p:nvPr>
            <p:ph type="dt" sz="half" idx="10"/>
          </p:nvPr>
        </p:nvSpPr>
        <p:spPr/>
        <p:txBody>
          <a:bodyPr/>
          <a:lstStyle/>
          <a:p>
            <a:fld id="{6A1A0E74-B8A8-4360-A367-9FF538085BF2}" type="datetimeFigureOut">
              <a:rPr lang="nb-NO" smtClean="0"/>
              <a:t>07.02.2023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61439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07.02.2023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144649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ogoside">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A63DFC49-49A2-44B8-B23A-B4A841426F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4795" y="2102571"/>
            <a:ext cx="2442410" cy="2422259"/>
          </a:xfrm>
          <a:prstGeom prst="rect">
            <a:avLst/>
          </a:prstGeom>
        </p:spPr>
      </p:pic>
      <p:sp>
        <p:nvSpPr>
          <p:cNvPr id="2" name="TekstSylinder 1">
            <a:extLst>
              <a:ext uri="{FF2B5EF4-FFF2-40B4-BE49-F238E27FC236}">
                <a16:creationId xmlns:a16="http://schemas.microsoft.com/office/drawing/2014/main" id="{0547DE91-F021-4E3A-9BBE-7FC68723FEC6}"/>
              </a:ext>
            </a:extLst>
          </p:cNvPr>
          <p:cNvSpPr txBox="1"/>
          <p:nvPr userDrawn="1"/>
        </p:nvSpPr>
        <p:spPr>
          <a:xfrm>
            <a:off x="2316480" y="5035631"/>
            <a:ext cx="7559040" cy="292388"/>
          </a:xfrm>
          <a:prstGeom prst="rect">
            <a:avLst/>
          </a:prstGeom>
          <a:noFill/>
        </p:spPr>
        <p:txBody>
          <a:bodyPr wrap="square" rtlCol="0">
            <a:spAutoFit/>
          </a:bodyPr>
          <a:lstStyle/>
          <a:p>
            <a:pPr algn="ctr"/>
            <a:r>
              <a:rPr lang="nb-NO" sz="1300"/>
              <a:t>trondelagfylke.no | fb.com/</a:t>
            </a:r>
            <a:r>
              <a:rPr lang="nb-NO" sz="1300" err="1"/>
              <a:t>trondelagfylke</a:t>
            </a:r>
            <a:endParaRPr lang="nb-NO" sz="1300"/>
          </a:p>
        </p:txBody>
      </p:sp>
    </p:spTree>
    <p:extLst>
      <p:ext uri="{BB962C8B-B14F-4D97-AF65-F5344CB8AC3E}">
        <p14:creationId xmlns:p14="http://schemas.microsoft.com/office/powerpoint/2010/main" val="36061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6E293DF4-167E-4F98-9D9A-566E0E9752FB}"/>
              </a:ext>
            </a:extLst>
          </p:cNvPr>
          <p:cNvSpPr>
            <a:spLocks noGrp="1"/>
          </p:cNvSpPr>
          <p:nvPr>
            <p:ph type="pic" sz="quarter" idx="10"/>
          </p:nvPr>
        </p:nvSpPr>
        <p:spPr>
          <a:xfrm>
            <a:off x="0" y="0"/>
            <a:ext cx="12192000" cy="4734592"/>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2" name="Title 1"/>
          <p:cNvSpPr>
            <a:spLocks noGrp="1"/>
          </p:cNvSpPr>
          <p:nvPr>
            <p:ph type="title"/>
          </p:nvPr>
        </p:nvSpPr>
        <p:spPr>
          <a:xfrm>
            <a:off x="831851" y="4977980"/>
            <a:ext cx="10515600" cy="775597"/>
          </a:xfrm>
        </p:spPr>
        <p:txBody>
          <a:bodyPr anchor="ctr" anchorCtr="0">
            <a:normAutofit/>
          </a:bodyPr>
          <a:lstStyle>
            <a:lvl1pPr algn="ctr">
              <a:defRPr sz="2800" baseline="0"/>
            </a:lvl1pPr>
          </a:lstStyle>
          <a:p>
            <a:r>
              <a:rPr lang="nb-NO"/>
              <a:t>Klikk for å redigere tittelstil</a:t>
            </a:r>
            <a:endParaRPr lang="en-US"/>
          </a:p>
        </p:txBody>
      </p:sp>
      <p:sp>
        <p:nvSpPr>
          <p:cNvPr id="3" name="Text Placeholder 2"/>
          <p:cNvSpPr>
            <a:spLocks noGrp="1"/>
          </p:cNvSpPr>
          <p:nvPr>
            <p:ph type="body" idx="1"/>
          </p:nvPr>
        </p:nvSpPr>
        <p:spPr>
          <a:xfrm>
            <a:off x="831851" y="5800962"/>
            <a:ext cx="10515600" cy="553998"/>
          </a:xfr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363713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442E5E1F-5E54-4B09-9810-9D1AFB1B9578}"/>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6A1A0E74-B8A8-4360-A367-9FF538085BF2}" type="datetimeFigureOut">
              <a:rPr lang="nb-NO" smtClean="0"/>
              <a:t>07.02.2023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6457444-737A-4256-A71F-2C8225BFF095}" type="slidenum">
              <a:rPr lang="nb-NO" smtClean="0"/>
              <a:t>‹#›</a:t>
            </a:fld>
            <a:endParaRPr lang="nb-NO"/>
          </a:p>
        </p:txBody>
      </p:sp>
      <p:sp>
        <p:nvSpPr>
          <p:cNvPr id="8" name="Tittel 7">
            <a:extLst>
              <a:ext uri="{FF2B5EF4-FFF2-40B4-BE49-F238E27FC236}">
                <a16:creationId xmlns:a16="http://schemas.microsoft.com/office/drawing/2014/main" id="{ECCF3988-3131-4965-BFAC-2EF8935A2312}"/>
              </a:ext>
            </a:extLst>
          </p:cNvPr>
          <p:cNvSpPr>
            <a:spLocks noGrp="1"/>
          </p:cNvSpPr>
          <p:nvPr>
            <p:ph type="title"/>
          </p:nvPr>
        </p:nvSpPr>
        <p:spPr/>
        <p:txBody>
          <a:bodyPr>
            <a:normAutofit/>
          </a:bodyPr>
          <a:lstStyle>
            <a:lvl1pPr>
              <a:defRPr sz="3600" cap="none" baseline="0"/>
            </a:lvl1pPr>
          </a:lstStyle>
          <a:p>
            <a:r>
              <a:rPr lang="nb-NO"/>
              <a:t>Klikk for å redigere tittelstil</a:t>
            </a:r>
          </a:p>
        </p:txBody>
      </p:sp>
    </p:spTree>
    <p:extLst>
      <p:ext uri="{BB962C8B-B14F-4D97-AF65-F5344CB8AC3E}">
        <p14:creationId xmlns:p14="http://schemas.microsoft.com/office/powerpoint/2010/main" val="186880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D8C7FABD-B60D-4278-8B7A-4CE212162DD1}"/>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 name="Title 1"/>
          <p:cNvSpPr>
            <a:spLocks noGrp="1"/>
          </p:cNvSpPr>
          <p:nvPr>
            <p:ph type="title"/>
          </p:nvPr>
        </p:nvSpPr>
        <p:spPr/>
        <p:txBody>
          <a:bodyPr>
            <a:normAutofit/>
          </a:bodyPr>
          <a:lstStyle>
            <a:lvl1pPr>
              <a:defRPr sz="3600" cap="none" baseline="0"/>
            </a:lvl1pPr>
          </a:lstStyle>
          <a:p>
            <a:r>
              <a:rPr lang="nb-NO"/>
              <a:t>Klikk for å redigere tittelstil</a:t>
            </a:r>
            <a:endParaRPr lang="en-US"/>
          </a:p>
        </p:txBody>
      </p:sp>
      <p:sp>
        <p:nvSpPr>
          <p:cNvPr id="5" name="Date Placeholder 4"/>
          <p:cNvSpPr>
            <a:spLocks noGrp="1"/>
          </p:cNvSpPr>
          <p:nvPr>
            <p:ph type="dt" sz="half" idx="10"/>
          </p:nvPr>
        </p:nvSpPr>
        <p:spPr/>
        <p:txBody>
          <a:bodyPr/>
          <a:lstStyle/>
          <a:p>
            <a:fld id="{6A1A0E74-B8A8-4360-A367-9FF538085BF2}" type="datetimeFigureOut">
              <a:rPr lang="nb-NO" smtClean="0"/>
              <a:t>07.02.2023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8" name="Content Placeholder 2">
            <a:extLst>
              <a:ext uri="{FF2B5EF4-FFF2-40B4-BE49-F238E27FC236}">
                <a16:creationId xmlns:a16="http://schemas.microsoft.com/office/drawing/2014/main" id="{E768D46C-2C47-41CD-86BA-93183D68605A}"/>
              </a:ext>
            </a:extLst>
          </p:cNvPr>
          <p:cNvSpPr>
            <a:spLocks noGrp="1"/>
          </p:cNvSpPr>
          <p:nvPr>
            <p:ph idx="1"/>
          </p:nvPr>
        </p:nvSpPr>
        <p:spPr>
          <a:xfrm>
            <a:off x="6254893" y="2115183"/>
            <a:ext cx="5184648" cy="395310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10" name="Content Placeholder 2">
            <a:extLst>
              <a:ext uri="{FF2B5EF4-FFF2-40B4-BE49-F238E27FC236}">
                <a16:creationId xmlns:a16="http://schemas.microsoft.com/office/drawing/2014/main" id="{4239B1D9-21EF-47DC-9EB0-171837799AF0}"/>
              </a:ext>
            </a:extLst>
          </p:cNvPr>
          <p:cNvSpPr>
            <a:spLocks noGrp="1"/>
          </p:cNvSpPr>
          <p:nvPr>
            <p:ph idx="13"/>
          </p:nvPr>
        </p:nvSpPr>
        <p:spPr>
          <a:xfrm>
            <a:off x="753693" y="2115183"/>
            <a:ext cx="5184648" cy="395310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1735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grafikk">
            <a:extLst>
              <a:ext uri="{FF2B5EF4-FFF2-40B4-BE49-F238E27FC236}">
                <a16:creationId xmlns:a16="http://schemas.microsoft.com/office/drawing/2014/main" id="{40C17E66-2E97-4F81-8F6E-EF36FBE47B27}"/>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Content Placeholder 2">
            <a:extLst>
              <a:ext uri="{FF2B5EF4-FFF2-40B4-BE49-F238E27FC236}">
                <a16:creationId xmlns:a16="http://schemas.microsoft.com/office/drawing/2014/main" id="{0290DF0D-5186-43A8-9F17-7965A23969C6}"/>
              </a:ext>
            </a:extLst>
          </p:cNvPr>
          <p:cNvSpPr>
            <a:spLocks noGrp="1"/>
          </p:cNvSpPr>
          <p:nvPr>
            <p:ph idx="13"/>
          </p:nvPr>
        </p:nvSpPr>
        <p:spPr>
          <a:xfrm>
            <a:off x="62548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12" name="Content Placeholder 2">
            <a:extLst>
              <a:ext uri="{FF2B5EF4-FFF2-40B4-BE49-F238E27FC236}">
                <a16:creationId xmlns:a16="http://schemas.microsoft.com/office/drawing/2014/main" id="{B24674BD-61C0-4B57-8F0A-E639D160D1D6}"/>
              </a:ext>
            </a:extLst>
          </p:cNvPr>
          <p:cNvSpPr>
            <a:spLocks noGrp="1"/>
          </p:cNvSpPr>
          <p:nvPr>
            <p:ph idx="14"/>
          </p:nvPr>
        </p:nvSpPr>
        <p:spPr>
          <a:xfrm>
            <a:off x="7536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3" name="Text Placeholder 2"/>
          <p:cNvSpPr>
            <a:spLocks noGrp="1"/>
          </p:cNvSpPr>
          <p:nvPr>
            <p:ph type="body" idx="1"/>
          </p:nvPr>
        </p:nvSpPr>
        <p:spPr>
          <a:xfrm>
            <a:off x="753693"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6254892"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6A1A0E74-B8A8-4360-A367-9FF538085BF2}" type="datetimeFigureOut">
              <a:rPr lang="nb-NO" smtClean="0"/>
              <a:t>07.02.2023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6457444-737A-4256-A71F-2C8225BFF095}" type="slidenum">
              <a:rPr lang="nb-NO" smtClean="0"/>
              <a:t>‹#›</a:t>
            </a:fld>
            <a:endParaRPr lang="nb-NO"/>
          </a:p>
        </p:txBody>
      </p:sp>
      <p:sp>
        <p:nvSpPr>
          <p:cNvPr id="10" name="Tittel 9">
            <a:extLst>
              <a:ext uri="{FF2B5EF4-FFF2-40B4-BE49-F238E27FC236}">
                <a16:creationId xmlns:a16="http://schemas.microsoft.com/office/drawing/2014/main" id="{C82FA1FD-E97A-4C0F-AA26-530A2E5063FD}"/>
              </a:ext>
            </a:extLst>
          </p:cNvPr>
          <p:cNvSpPr>
            <a:spLocks noGrp="1"/>
          </p:cNvSpPr>
          <p:nvPr>
            <p:ph type="title"/>
          </p:nvPr>
        </p:nvSpPr>
        <p:spPr/>
        <p:txBody>
          <a:bodyPr>
            <a:normAutofit/>
          </a:bodyPr>
          <a:lstStyle>
            <a:lvl1pPr>
              <a:defRPr sz="3600" cap="none" baseline="0"/>
            </a:lvl1pPr>
          </a:lstStyle>
          <a:p>
            <a:r>
              <a:rPr lang="nb-NO"/>
              <a:t>Klikk for å redigere tittelstil</a:t>
            </a:r>
          </a:p>
        </p:txBody>
      </p:sp>
    </p:spTree>
    <p:extLst>
      <p:ext uri="{BB962C8B-B14F-4D97-AF65-F5344CB8AC3E}">
        <p14:creationId xmlns:p14="http://schemas.microsoft.com/office/powerpoint/2010/main" val="8062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tel, tekst og bilde HØY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5303139" y="0"/>
            <a:ext cx="6888861" cy="6858000"/>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5" name="Date Placeholder 4"/>
          <p:cNvSpPr>
            <a:spLocks noGrp="1"/>
          </p:cNvSpPr>
          <p:nvPr>
            <p:ph type="dt" sz="half" idx="10"/>
          </p:nvPr>
        </p:nvSpPr>
        <p:spPr/>
        <p:txBody>
          <a:bodyPr/>
          <a:lstStyle/>
          <a:p>
            <a:fld id="{6A1A0E74-B8A8-4360-A367-9FF538085BF2}" type="datetimeFigureOut">
              <a:rPr lang="nb-NO" smtClean="0"/>
              <a:t>07.02.2023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pic>
        <p:nvPicPr>
          <p:cNvPr id="8" name="logo_gul">
            <a:extLst>
              <a:ext uri="{FF2B5EF4-FFF2-40B4-BE49-F238E27FC236}">
                <a16:creationId xmlns:a16="http://schemas.microsoft.com/office/drawing/2014/main" id="{FC393D3E-C050-40F9-816F-B6EA7FC3FB3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9" name="logo_beige" descr="Et bilde som inneholder verktøy, skrunøkkel&#10;&#10;Beskrivelse som er generert med høy visshet" hidden="1">
            <a:extLst>
              <a:ext uri="{FF2B5EF4-FFF2-40B4-BE49-F238E27FC236}">
                <a16:creationId xmlns:a16="http://schemas.microsoft.com/office/drawing/2014/main" id="{ABE5CBE6-E2D6-4553-A491-4D45E48597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10" name="logo_bla" descr="Et bilde som inneholder objekt&#10;&#10;Beskrivelse som er generert med høy visshet" hidden="1">
            <a:extLst>
              <a:ext uri="{FF2B5EF4-FFF2-40B4-BE49-F238E27FC236}">
                <a16:creationId xmlns:a16="http://schemas.microsoft.com/office/drawing/2014/main" id="{810A30F1-52BB-4D05-9919-9D60AECB77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752460" y="1480991"/>
            <a:ext cx="4155149" cy="4695972"/>
          </a:xfrm>
        </p:spPr>
        <p:txBody>
          <a:bodyPr>
            <a:normAutofit/>
          </a:bodyPr>
          <a:lstStyle>
            <a:lvl1pPr marL="0" indent="0">
              <a:buNone/>
              <a:defRPr sz="1400"/>
            </a:lvl1pPr>
          </a:lstStyle>
          <a:p>
            <a:pPr lvl="0"/>
            <a:r>
              <a:rPr lang="nb-NO"/>
              <a:t>Klikk for å redigere tekststiler i malen</a:t>
            </a:r>
          </a:p>
        </p:txBody>
      </p:sp>
      <p:sp>
        <p:nvSpPr>
          <p:cNvPr id="12" name="Title 1">
            <a:extLst>
              <a:ext uri="{FF2B5EF4-FFF2-40B4-BE49-F238E27FC236}">
                <a16:creationId xmlns:a16="http://schemas.microsoft.com/office/drawing/2014/main" id="{D054E4EC-00C2-4E18-90E6-EF2CA9475D8F}"/>
              </a:ext>
            </a:extLst>
          </p:cNvPr>
          <p:cNvSpPr>
            <a:spLocks noGrp="1"/>
          </p:cNvSpPr>
          <p:nvPr>
            <p:ph type="title"/>
          </p:nvPr>
        </p:nvSpPr>
        <p:spPr>
          <a:xfrm>
            <a:off x="752459" y="288398"/>
            <a:ext cx="3326055"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37048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VENST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2" y="0"/>
            <a:ext cx="5280660" cy="6858000"/>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5" name="Date Placeholder 4"/>
          <p:cNvSpPr>
            <a:spLocks noGrp="1"/>
          </p:cNvSpPr>
          <p:nvPr>
            <p:ph type="dt" sz="half" idx="10"/>
          </p:nvPr>
        </p:nvSpPr>
        <p:spPr/>
        <p:txBody>
          <a:bodyPr/>
          <a:lstStyle/>
          <a:p>
            <a:fld id="{6A1A0E74-B8A8-4360-A367-9FF538085BF2}" type="datetimeFigureOut">
              <a:rPr lang="nb-NO" smtClean="0"/>
              <a:t>07.02.2023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6144768" y="1480991"/>
            <a:ext cx="5294773" cy="4695972"/>
          </a:xfrm>
        </p:spPr>
        <p:txBody>
          <a:bodyPr>
            <a:normAutofit/>
          </a:bodyPr>
          <a:lstStyle>
            <a:lvl1pPr marL="0" indent="0">
              <a:buNone/>
              <a:defRPr sz="1400"/>
            </a:lvl1pPr>
          </a:lstStyle>
          <a:p>
            <a:pPr lvl="0"/>
            <a:r>
              <a:rPr lang="nb-NO"/>
              <a:t>Klikk for å redigere tekststiler i malen</a:t>
            </a:r>
          </a:p>
        </p:txBody>
      </p:sp>
      <p:sp>
        <p:nvSpPr>
          <p:cNvPr id="10" name="Title 1">
            <a:extLst>
              <a:ext uri="{FF2B5EF4-FFF2-40B4-BE49-F238E27FC236}">
                <a16:creationId xmlns:a16="http://schemas.microsoft.com/office/drawing/2014/main" id="{51F5788C-2F9F-421F-A3B1-5E4BD0F8017D}"/>
              </a:ext>
            </a:extLst>
          </p:cNvPr>
          <p:cNvSpPr>
            <a:spLocks noGrp="1"/>
          </p:cNvSpPr>
          <p:nvPr>
            <p:ph type="title"/>
          </p:nvPr>
        </p:nvSpPr>
        <p:spPr>
          <a:xfrm>
            <a:off x="6144768" y="288398"/>
            <a:ext cx="4334653"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247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bilde og 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07.02.2023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
        <p:nvSpPr>
          <p:cNvPr id="6" name="Plassholder for bilde 9">
            <a:extLst>
              <a:ext uri="{FF2B5EF4-FFF2-40B4-BE49-F238E27FC236}">
                <a16:creationId xmlns:a16="http://schemas.microsoft.com/office/drawing/2014/main" id="{E4C9F498-6F44-4CA2-AF18-37B16BED12C0}"/>
              </a:ext>
            </a:extLst>
          </p:cNvPr>
          <p:cNvSpPr>
            <a:spLocks noGrp="1" noChangeAspect="1"/>
          </p:cNvSpPr>
          <p:nvPr>
            <p:ph type="pic" sz="quarter" idx="13"/>
          </p:nvPr>
        </p:nvSpPr>
        <p:spPr>
          <a:xfrm>
            <a:off x="720082" y="1847023"/>
            <a:ext cx="6248810" cy="3514958"/>
          </a:xfrm>
          <a:solidFill>
            <a:schemeClr val="bg1">
              <a:lumMod val="50000"/>
            </a:schemeClr>
          </a:solidFill>
        </p:spPr>
        <p:txBody>
          <a:bodyPr tIns="360000">
            <a:normAutofit/>
          </a:bodyPr>
          <a:lstStyle>
            <a:lvl1pPr marL="0" indent="0" algn="ctr">
              <a:buNone/>
              <a:defRPr sz="1400"/>
            </a:lvl1pPr>
          </a:lstStyle>
          <a:p>
            <a:r>
              <a:rPr lang="nb-NO"/>
              <a:t>Klikk på ikonet for å legge til et bilde</a:t>
            </a:r>
          </a:p>
        </p:txBody>
      </p:sp>
      <p:sp>
        <p:nvSpPr>
          <p:cNvPr id="8" name="Plassholder for tekst 14">
            <a:extLst>
              <a:ext uri="{FF2B5EF4-FFF2-40B4-BE49-F238E27FC236}">
                <a16:creationId xmlns:a16="http://schemas.microsoft.com/office/drawing/2014/main" id="{0F42FF05-9A5C-42EA-96C3-47171AE49D66}"/>
              </a:ext>
            </a:extLst>
          </p:cNvPr>
          <p:cNvSpPr>
            <a:spLocks noGrp="1"/>
          </p:cNvSpPr>
          <p:nvPr>
            <p:ph type="body" sz="quarter" idx="14"/>
          </p:nvPr>
        </p:nvSpPr>
        <p:spPr>
          <a:xfrm>
            <a:off x="7536943" y="1847032"/>
            <a:ext cx="3902599" cy="4329930"/>
          </a:xfrm>
        </p:spPr>
        <p:txBody>
          <a:bodyPr>
            <a:normAutofit/>
          </a:bodyPr>
          <a:lstStyle>
            <a:lvl1pPr marL="0" indent="0">
              <a:buNone/>
              <a:defRPr sz="1400"/>
            </a:lvl1pPr>
          </a:lstStyle>
          <a:p>
            <a:pPr lvl="0"/>
            <a:r>
              <a:rPr lang="nb-NO"/>
              <a:t>Klikk for å redigere tekststiler i malen</a:t>
            </a:r>
          </a:p>
        </p:txBody>
      </p:sp>
      <p:sp>
        <p:nvSpPr>
          <p:cNvPr id="10" name="Title 1">
            <a:extLst>
              <a:ext uri="{FF2B5EF4-FFF2-40B4-BE49-F238E27FC236}">
                <a16:creationId xmlns:a16="http://schemas.microsoft.com/office/drawing/2014/main" id="{DADD6478-91A1-4964-ACA2-E26D9F4BD632}"/>
              </a:ext>
            </a:extLst>
          </p:cNvPr>
          <p:cNvSpPr>
            <a:spLocks noGrp="1"/>
          </p:cNvSpPr>
          <p:nvPr>
            <p:ph type="title"/>
          </p:nvPr>
        </p:nvSpPr>
        <p:spPr>
          <a:xfrm>
            <a:off x="7536943" y="681038"/>
            <a:ext cx="3902598" cy="830997"/>
          </a:xfrm>
        </p:spPr>
        <p:txBody>
          <a:bodyPr anchor="b" anchorCtr="0">
            <a:normAutofit/>
          </a:bodyPr>
          <a:lstStyle>
            <a:lvl1pPr>
              <a:spcAft>
                <a:spcPts val="0"/>
              </a:spcAft>
              <a:defRPr sz="2000" cap="none" baseline="0"/>
            </a:lvl1pPr>
          </a:lstStyle>
          <a:p>
            <a:r>
              <a:rPr lang="nb-NO"/>
              <a:t>Klikk for å redigere tittelstil</a:t>
            </a:r>
            <a:endParaRPr lang="en-US"/>
          </a:p>
        </p:txBody>
      </p:sp>
    </p:spTree>
    <p:extLst>
      <p:ext uri="{BB962C8B-B14F-4D97-AF65-F5344CB8AC3E}">
        <p14:creationId xmlns:p14="http://schemas.microsoft.com/office/powerpoint/2010/main" val="116214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12" name="Plassholder for tekst 7">
            <a:extLst>
              <a:ext uri="{FF2B5EF4-FFF2-40B4-BE49-F238E27FC236}">
                <a16:creationId xmlns:a16="http://schemas.microsoft.com/office/drawing/2014/main" id="{E63E4E42-00DC-4CD8-8D2A-A2ED1C35DDD0}"/>
              </a:ext>
            </a:extLst>
          </p:cNvPr>
          <p:cNvSpPr>
            <a:spLocks noGrp="1"/>
          </p:cNvSpPr>
          <p:nvPr>
            <p:ph type="body" sz="quarter" idx="15"/>
          </p:nvPr>
        </p:nvSpPr>
        <p:spPr>
          <a:xfrm>
            <a:off x="1479550" y="2438271"/>
            <a:ext cx="8999871" cy="3738692"/>
          </a:xfrm>
        </p:spPr>
        <p:txBody>
          <a:bodyPr anchor="t" anchorCtr="0">
            <a:normAutofit/>
          </a:bodyPr>
          <a:lstStyle>
            <a:lvl1pPr marL="0" indent="0">
              <a:buNone/>
              <a:defRPr sz="1800"/>
            </a:lvl1pPr>
          </a:lstStyle>
          <a:p>
            <a:pPr lvl="0"/>
            <a:r>
              <a:rPr lang="nb-NO"/>
              <a:t>Klikk for å redigere tekststiler i malen</a:t>
            </a:r>
          </a:p>
        </p:txBody>
      </p:sp>
      <p:sp>
        <p:nvSpPr>
          <p:cNvPr id="3" name="Date Placeholder 2"/>
          <p:cNvSpPr>
            <a:spLocks noGrp="1"/>
          </p:cNvSpPr>
          <p:nvPr>
            <p:ph type="dt" sz="half" idx="10"/>
          </p:nvPr>
        </p:nvSpPr>
        <p:spPr/>
        <p:txBody>
          <a:bodyPr/>
          <a:lstStyle/>
          <a:p>
            <a:fld id="{6A1A0E74-B8A8-4360-A367-9FF538085BF2}" type="datetimeFigureOut">
              <a:rPr lang="nb-NO" smtClean="0"/>
              <a:t>07.02.2023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
        <p:nvSpPr>
          <p:cNvPr id="8" name="Plassholder for tekst 7">
            <a:extLst>
              <a:ext uri="{FF2B5EF4-FFF2-40B4-BE49-F238E27FC236}">
                <a16:creationId xmlns:a16="http://schemas.microsoft.com/office/drawing/2014/main" id="{4FBCB943-AE00-4825-843E-FE156C6BDC30}"/>
              </a:ext>
            </a:extLst>
          </p:cNvPr>
          <p:cNvSpPr>
            <a:spLocks noGrp="1"/>
          </p:cNvSpPr>
          <p:nvPr>
            <p:ph type="body" sz="quarter" idx="13"/>
          </p:nvPr>
        </p:nvSpPr>
        <p:spPr>
          <a:xfrm>
            <a:off x="1479550" y="1212534"/>
            <a:ext cx="8999871" cy="984885"/>
          </a:xfrm>
        </p:spPr>
        <p:txBody>
          <a:bodyPr anchor="b" anchorCtr="0">
            <a:normAutofit/>
          </a:bodyPr>
          <a:lstStyle>
            <a:lvl1pPr marL="0" indent="0">
              <a:buNone/>
              <a:defRPr sz="3200"/>
            </a:lvl1pPr>
          </a:lstStyle>
          <a:p>
            <a:pPr lvl="0"/>
            <a:r>
              <a:rPr lang="nb-NO"/>
              <a:t>Klikk for å redigere tekststiler i malen</a:t>
            </a:r>
          </a:p>
        </p:txBody>
      </p:sp>
      <p:pic>
        <p:nvPicPr>
          <p:cNvPr id="6" name="Bilde 5">
            <a:extLst>
              <a:ext uri="{FF2B5EF4-FFF2-40B4-BE49-F238E27FC236}">
                <a16:creationId xmlns:a16="http://schemas.microsoft.com/office/drawing/2014/main" id="{3F609443-9AE4-46E7-8FE7-2CE88496B03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471764"/>
            <a:ext cx="2179324" cy="520657"/>
          </a:xfrm>
          <a:prstGeom prst="rect">
            <a:avLst/>
          </a:prstGeom>
        </p:spPr>
      </p:pic>
    </p:spTree>
    <p:extLst>
      <p:ext uri="{BB962C8B-B14F-4D97-AF65-F5344CB8AC3E}">
        <p14:creationId xmlns:p14="http://schemas.microsoft.com/office/powerpoint/2010/main" val="17258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3693" y="326129"/>
            <a:ext cx="9601200" cy="1107996"/>
          </a:xfrm>
          <a:prstGeom prst="rect">
            <a:avLst/>
          </a:prstGeom>
        </p:spPr>
        <p:txBody>
          <a:bodyPr vert="horz" lIns="0" tIns="0" rIns="0" bIns="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753693" y="2115183"/>
            <a:ext cx="10685848" cy="3953108"/>
          </a:xfrm>
          <a:prstGeom prst="rect">
            <a:avLst/>
          </a:prstGeom>
        </p:spPr>
        <p:txBody>
          <a:bodyPr vert="horz" lIns="0" tIns="0" rIns="0" bIns="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752459" y="6446580"/>
            <a:ext cx="1920240" cy="184666"/>
          </a:xfrm>
          <a:prstGeom prst="rect">
            <a:avLst/>
          </a:prstGeom>
        </p:spPr>
        <p:txBody>
          <a:bodyPr vert="horz" lIns="0" tIns="0" rIns="0" bIns="0" rtlCol="0" anchor="ctr">
            <a:spAutoFit/>
          </a:bodyPr>
          <a:lstStyle>
            <a:lvl1pPr algn="l">
              <a:lnSpc>
                <a:spcPct val="100000"/>
              </a:lnSpc>
              <a:spcBef>
                <a:spcPts val="0"/>
              </a:spcBef>
              <a:defRPr sz="1200">
                <a:solidFill>
                  <a:schemeClr val="tx1"/>
                </a:solidFill>
              </a:defRPr>
            </a:lvl1pPr>
          </a:lstStyle>
          <a:p>
            <a:fld id="{6A1A0E74-B8A8-4360-A367-9FF538085BF2}" type="datetimeFigureOut">
              <a:rPr lang="nb-NO" smtClean="0"/>
              <a:pPr/>
              <a:t>07.02.2023</a:t>
            </a:fld>
            <a:endParaRPr lang="nb-NO"/>
          </a:p>
        </p:txBody>
      </p:sp>
      <p:sp>
        <p:nvSpPr>
          <p:cNvPr id="5" name="Footer Placeholder 4"/>
          <p:cNvSpPr>
            <a:spLocks noGrp="1"/>
          </p:cNvSpPr>
          <p:nvPr>
            <p:ph type="ftr" sz="quarter" idx="3"/>
          </p:nvPr>
        </p:nvSpPr>
        <p:spPr>
          <a:xfrm>
            <a:off x="3215640" y="6446580"/>
            <a:ext cx="5760720" cy="184666"/>
          </a:xfrm>
          <a:prstGeom prst="rect">
            <a:avLst/>
          </a:prstGeom>
        </p:spPr>
        <p:txBody>
          <a:bodyPr vert="horz" lIns="0" tIns="0" rIns="0" bIns="0" rtlCol="0" anchor="ctr">
            <a:spAutoFit/>
          </a:bodyPr>
          <a:lstStyle>
            <a:lvl1pPr algn="ctr">
              <a:lnSpc>
                <a:spcPct val="100000"/>
              </a:lnSpc>
              <a:spcBef>
                <a:spcPts val="0"/>
              </a:spcBef>
              <a:defRPr sz="1200">
                <a:solidFill>
                  <a:schemeClr val="tx1"/>
                </a:solidFill>
              </a:defRPr>
            </a:lvl1pPr>
          </a:lstStyle>
          <a:p>
            <a:endParaRPr lang="nb-NO"/>
          </a:p>
        </p:txBody>
      </p:sp>
      <p:sp>
        <p:nvSpPr>
          <p:cNvPr id="6" name="Slide Number Placeholder 5"/>
          <p:cNvSpPr>
            <a:spLocks noGrp="1"/>
          </p:cNvSpPr>
          <p:nvPr>
            <p:ph type="sldNum" sz="quarter" idx="4"/>
          </p:nvPr>
        </p:nvSpPr>
        <p:spPr>
          <a:xfrm>
            <a:off x="10479421" y="6446580"/>
            <a:ext cx="960120" cy="184666"/>
          </a:xfrm>
          <a:prstGeom prst="rect">
            <a:avLst/>
          </a:prstGeom>
        </p:spPr>
        <p:txBody>
          <a:bodyPr vert="horz" wrap="square" lIns="0" tIns="0" rIns="0" bIns="0" rtlCol="0" anchor="ctr">
            <a:spAutoFit/>
          </a:bodyPr>
          <a:lstStyle>
            <a:lvl1pPr algn="r">
              <a:lnSpc>
                <a:spcPct val="100000"/>
              </a:lnSpc>
              <a:spcBef>
                <a:spcPts val="0"/>
              </a:spcBef>
              <a:defRPr sz="1200">
                <a:solidFill>
                  <a:schemeClr val="tx1"/>
                </a:solidFill>
              </a:defRPr>
            </a:lvl1pPr>
          </a:lstStyle>
          <a:p>
            <a:fld id="{36457444-737A-4256-A71F-2C8225BFF095}" type="slidenum">
              <a:rPr lang="nb-NO" smtClean="0"/>
              <a:pPr/>
              <a:t>‹#›</a:t>
            </a:fld>
            <a:endParaRPr lang="nb-NO"/>
          </a:p>
        </p:txBody>
      </p:sp>
      <p:pic>
        <p:nvPicPr>
          <p:cNvPr id="10" name="logo_gul">
            <a:extLst>
              <a:ext uri="{FF2B5EF4-FFF2-40B4-BE49-F238E27FC236}">
                <a16:creationId xmlns:a16="http://schemas.microsoft.com/office/drawing/2014/main" id="{568E141C-BC32-4EA7-B2A0-38340A669A3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11" name="logo_beige" descr="Et bilde som inneholder verktøy, skrunøkkel&#10;&#10;Beskrivelse som er generert med høy visshet" hidden="1">
            <a:extLst>
              <a:ext uri="{FF2B5EF4-FFF2-40B4-BE49-F238E27FC236}">
                <a16:creationId xmlns:a16="http://schemas.microsoft.com/office/drawing/2014/main" id="{413738F4-4345-4546-B6AE-0A137D4FB7E2}"/>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9" name="logo_bla" descr="Et bilde som inneholder objekt&#10;&#10;Beskrivelse som er generert med høy visshet" hidden="1">
            <a:extLst>
              <a:ext uri="{FF2B5EF4-FFF2-40B4-BE49-F238E27FC236}">
                <a16:creationId xmlns:a16="http://schemas.microsoft.com/office/drawing/2014/main" id="{F439C0E1-1A3C-408E-87BE-8917EC33988C}"/>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spTree>
    <p:extLst>
      <p:ext uri="{BB962C8B-B14F-4D97-AF65-F5344CB8AC3E}">
        <p14:creationId xmlns:p14="http://schemas.microsoft.com/office/powerpoint/2010/main" val="257484825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2" r:id="rId6"/>
    <p:sldLayoutId id="2147483673" r:id="rId7"/>
    <p:sldLayoutId id="2147483674" r:id="rId8"/>
    <p:sldLayoutId id="2147483676" r:id="rId9"/>
    <p:sldLayoutId id="2147483666" r:id="rId10"/>
    <p:sldLayoutId id="2147483667" r:id="rId11"/>
    <p:sldLayoutId id="2147483677" r:id="rId12"/>
  </p:sldLayoutIdLst>
  <p:txStyles>
    <p:titleStyle>
      <a:lvl1pPr algn="l" defTabSz="914400" rtl="0" eaLnBrk="1" latinLnBrk="0" hangingPunct="1">
        <a:lnSpc>
          <a:spcPct val="90000"/>
        </a:lnSpc>
        <a:spcBef>
          <a:spcPts val="0"/>
        </a:spcBef>
        <a:buNone/>
        <a:defRPr sz="3600" b="1" kern="1200" cap="none" baseline="0">
          <a:solidFill>
            <a:schemeClr val="tx1"/>
          </a:solidFill>
          <a:latin typeface="+mj-lt"/>
          <a:ea typeface="+mj-ea"/>
          <a:cs typeface="+mj-cs"/>
        </a:defRPr>
      </a:lvl1pPr>
    </p:titleStyle>
    <p:body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rriereveiledning.intro@trondelagfylke.no"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karrieretrondelag.no/"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karriereveiledning.intro@trondelagfylke.no"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5CAFB2-6E0D-49A8-99F0-04FF78C5A870}"/>
              </a:ext>
            </a:extLst>
          </p:cNvPr>
          <p:cNvSpPr>
            <a:spLocks noGrp="1"/>
          </p:cNvSpPr>
          <p:nvPr>
            <p:ph type="ctrTitle"/>
          </p:nvPr>
        </p:nvSpPr>
        <p:spPr/>
        <p:txBody>
          <a:bodyPr/>
          <a:lstStyle/>
          <a:p>
            <a:r>
              <a:rPr lang="nb-NO" dirty="0"/>
              <a:t>Karriereveiledning etter integreringsloven</a:t>
            </a:r>
          </a:p>
        </p:txBody>
      </p:sp>
      <p:sp>
        <p:nvSpPr>
          <p:cNvPr id="3" name="Undertittel 2">
            <a:extLst>
              <a:ext uri="{FF2B5EF4-FFF2-40B4-BE49-F238E27FC236}">
                <a16:creationId xmlns:a16="http://schemas.microsoft.com/office/drawing/2014/main" id="{C66E8297-8E85-4F43-B346-0DEF68D0D91B}"/>
              </a:ext>
            </a:extLst>
          </p:cNvPr>
          <p:cNvSpPr>
            <a:spLocks noGrp="1"/>
          </p:cNvSpPr>
          <p:nvPr>
            <p:ph type="subTitle" idx="1"/>
          </p:nvPr>
        </p:nvSpPr>
        <p:spPr/>
        <p:txBody>
          <a:bodyPr/>
          <a:lstStyle/>
          <a:p>
            <a:r>
              <a:rPr lang="nb-NO"/>
              <a:t>Rammer for arbeidet og planer for våren 2023</a:t>
            </a:r>
          </a:p>
        </p:txBody>
      </p:sp>
    </p:spTree>
    <p:extLst>
      <p:ext uri="{BB962C8B-B14F-4D97-AF65-F5344CB8AC3E}">
        <p14:creationId xmlns:p14="http://schemas.microsoft.com/office/powerpoint/2010/main" val="281890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0578371-2A69-4BA4-BF86-FB411BF6B25C}"/>
              </a:ext>
            </a:extLst>
          </p:cNvPr>
          <p:cNvSpPr>
            <a:spLocks noGrp="1"/>
          </p:cNvSpPr>
          <p:nvPr>
            <p:ph type="title"/>
          </p:nvPr>
        </p:nvSpPr>
        <p:spPr>
          <a:xfrm>
            <a:off x="753693" y="326129"/>
            <a:ext cx="9601200" cy="1107996"/>
          </a:xfrm>
        </p:spPr>
        <p:txBody>
          <a:bodyPr>
            <a:normAutofit/>
          </a:bodyPr>
          <a:lstStyle/>
          <a:p>
            <a:r>
              <a:rPr lang="nb-NO" sz="2200" dirty="0"/>
              <a:t>Hva blir kommunens rolle?</a:t>
            </a:r>
            <a:br>
              <a:rPr lang="nb-NO" dirty="0"/>
            </a:br>
            <a:endParaRPr lang="en-US" dirty="0"/>
          </a:p>
        </p:txBody>
      </p:sp>
      <p:sp>
        <p:nvSpPr>
          <p:cNvPr id="4" name="Rektangel 3">
            <a:extLst>
              <a:ext uri="{FF2B5EF4-FFF2-40B4-BE49-F238E27FC236}">
                <a16:creationId xmlns:a16="http://schemas.microsoft.com/office/drawing/2014/main" id="{174D3FD6-E7A8-4106-92F9-598357311D1D}"/>
              </a:ext>
            </a:extLst>
          </p:cNvPr>
          <p:cNvSpPr/>
          <p:nvPr/>
        </p:nvSpPr>
        <p:spPr>
          <a:xfrm>
            <a:off x="242372" y="2224177"/>
            <a:ext cx="11636590" cy="2735001"/>
          </a:xfrm>
          <a:prstGeom prst="rect">
            <a:avLst/>
          </a:prstGeom>
          <a:ln>
            <a:solidFill>
              <a:schemeClr val="tx2"/>
            </a:solidFill>
          </a:ln>
        </p:spPr>
        <p:txBody>
          <a:bodyPr vert="horz" lIns="0" tIns="0" rIns="0" bIns="0" rtlCol="0">
            <a:normAutofit/>
          </a:bodyPr>
          <a:lstStyle/>
          <a:p>
            <a:pPr defTabSz="914400">
              <a:spcAft>
                <a:spcPts val="800"/>
              </a:spcAft>
              <a:buClr>
                <a:schemeClr val="tx2"/>
              </a:buClr>
            </a:pPr>
            <a:r>
              <a:rPr lang="nb-NO" b="1"/>
              <a:t>Kommunen </a:t>
            </a:r>
            <a:r>
              <a:rPr lang="nb-NO"/>
              <a:t>må</a:t>
            </a:r>
            <a:r>
              <a:rPr lang="nb-NO" b="1"/>
              <a:t> </a:t>
            </a:r>
            <a:r>
              <a:rPr lang="nb-NO"/>
              <a:t>sørge for at deltakere med rett til karriereveiledning får </a:t>
            </a:r>
            <a:r>
              <a:rPr lang="nb-NO" b="1"/>
              <a:t>generell informasjon </a:t>
            </a:r>
            <a:r>
              <a:rPr lang="nb-NO"/>
              <a:t>om både rettigheter og hva karriereveiledningen er. Det er også viktig at man veileder hvordan man skal gå frem for å melde seg på enten gruppeveiledning. </a:t>
            </a:r>
          </a:p>
          <a:p>
            <a:pPr defTabSz="914400">
              <a:spcAft>
                <a:spcPts val="800"/>
              </a:spcAft>
              <a:buClr>
                <a:schemeClr val="tx2"/>
              </a:buClr>
            </a:pPr>
            <a:r>
              <a:rPr lang="nb-NO" b="1"/>
              <a:t>Individuelle veiledninger </a:t>
            </a:r>
            <a:r>
              <a:rPr lang="nb-NO"/>
              <a:t>bestilles gjennom vår e-post </a:t>
            </a:r>
            <a:r>
              <a:rPr lang="nb-NO" u="sng">
                <a:hlinkClick r:id="rId3"/>
              </a:rPr>
              <a:t>karriereveiledning.intro@trondelagfylke.no</a:t>
            </a:r>
            <a:endParaRPr lang="nb-NO" u="sng"/>
          </a:p>
          <a:p>
            <a:pPr defTabSz="914400">
              <a:spcAft>
                <a:spcPts val="800"/>
              </a:spcAft>
              <a:buClr>
                <a:schemeClr val="tx2"/>
              </a:buClr>
            </a:pPr>
            <a:r>
              <a:rPr lang="nb-NO"/>
              <a:t>Det er programrådgiver som bestiller dette. Her vil vi ha noe informasjon vedrørende tema for veiledning, dette avklares i dialog mellom kommune og Karrieresenteret.</a:t>
            </a:r>
          </a:p>
          <a:p>
            <a:pPr defTabSz="914400">
              <a:spcAft>
                <a:spcPts val="800"/>
              </a:spcAft>
              <a:buClr>
                <a:schemeClr val="tx2"/>
              </a:buClr>
            </a:pPr>
            <a:endParaRPr lang="nb-NO"/>
          </a:p>
          <a:p>
            <a:pPr defTabSz="914400">
              <a:spcAft>
                <a:spcPts val="800"/>
              </a:spcAft>
              <a:buClr>
                <a:schemeClr val="tx2"/>
              </a:buClr>
            </a:pPr>
            <a:r>
              <a:rPr lang="nb-NO" b="1"/>
              <a:t>Karrieresenteret </a:t>
            </a:r>
            <a:r>
              <a:rPr lang="nb-NO"/>
              <a:t>vil sørge for bestilling og betaling av tolketjenester.</a:t>
            </a:r>
          </a:p>
        </p:txBody>
      </p:sp>
    </p:spTree>
    <p:extLst>
      <p:ext uri="{BB962C8B-B14F-4D97-AF65-F5344CB8AC3E}">
        <p14:creationId xmlns:p14="http://schemas.microsoft.com/office/powerpoint/2010/main" val="331660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a:extLst>
              <a:ext uri="{FF2B5EF4-FFF2-40B4-BE49-F238E27FC236}">
                <a16:creationId xmlns:a16="http://schemas.microsoft.com/office/drawing/2014/main" id="{ECD5EE01-57EF-5B90-163B-8AE4807AB339}"/>
              </a:ext>
            </a:extLst>
          </p:cNvPr>
          <p:cNvGraphicFramePr>
            <a:graphicFrameLocks noGrp="1"/>
          </p:cNvGraphicFramePr>
          <p:nvPr>
            <p:ph idx="1"/>
            <p:extLst>
              <p:ext uri="{D42A27DB-BD31-4B8C-83A1-F6EECF244321}">
                <p14:modId xmlns:p14="http://schemas.microsoft.com/office/powerpoint/2010/main" val="2903073451"/>
              </p:ext>
            </p:extLst>
          </p:nvPr>
        </p:nvGraphicFramePr>
        <p:xfrm>
          <a:off x="754063" y="2114550"/>
          <a:ext cx="10685462" cy="3954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tel 2">
            <a:extLst>
              <a:ext uri="{FF2B5EF4-FFF2-40B4-BE49-F238E27FC236}">
                <a16:creationId xmlns:a16="http://schemas.microsoft.com/office/drawing/2014/main" id="{AC861DCA-7257-5554-D709-962C71D06DD1}"/>
              </a:ext>
            </a:extLst>
          </p:cNvPr>
          <p:cNvSpPr>
            <a:spLocks noGrp="1"/>
          </p:cNvSpPr>
          <p:nvPr>
            <p:ph type="title"/>
          </p:nvPr>
        </p:nvSpPr>
        <p:spPr/>
        <p:txBody>
          <a:bodyPr/>
          <a:lstStyle/>
          <a:p>
            <a:r>
              <a:rPr lang="nb-NO" dirty="0"/>
              <a:t>Forslag til aktiviteter i 2023 – overordnede  </a:t>
            </a:r>
          </a:p>
        </p:txBody>
      </p:sp>
    </p:spTree>
    <p:extLst>
      <p:ext uri="{BB962C8B-B14F-4D97-AF65-F5344CB8AC3E}">
        <p14:creationId xmlns:p14="http://schemas.microsoft.com/office/powerpoint/2010/main" val="686784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7BEDCCA4-E53B-3CEF-0BAD-D3FD58436348}"/>
              </a:ext>
            </a:extLst>
          </p:cNvPr>
          <p:cNvSpPr>
            <a:spLocks noGrp="1"/>
          </p:cNvSpPr>
          <p:nvPr>
            <p:ph idx="1"/>
          </p:nvPr>
        </p:nvSpPr>
        <p:spPr/>
        <p:txBody>
          <a:bodyPr/>
          <a:lstStyle/>
          <a:p>
            <a:r>
              <a:rPr lang="nb-NO" dirty="0"/>
              <a:t>Karrierekurs</a:t>
            </a:r>
          </a:p>
          <a:p>
            <a:pPr lvl="1"/>
            <a:r>
              <a:rPr lang="nb-NO" dirty="0"/>
              <a:t>3 timer</a:t>
            </a:r>
          </a:p>
          <a:p>
            <a:pPr lvl="1"/>
            <a:r>
              <a:rPr lang="nb-NO" dirty="0"/>
              <a:t>Tema som karriere, utdanning og arbeid</a:t>
            </a:r>
          </a:p>
          <a:p>
            <a:pPr lvl="2"/>
            <a:r>
              <a:rPr lang="nb-NO" dirty="0"/>
              <a:t>Utforsker nyttige nettressurser</a:t>
            </a:r>
          </a:p>
          <a:p>
            <a:pPr lvl="2"/>
            <a:r>
              <a:rPr lang="nb-NO" dirty="0"/>
              <a:t>Oppgaver</a:t>
            </a:r>
          </a:p>
          <a:p>
            <a:pPr lvl="2"/>
            <a:endParaRPr lang="nb-NO" dirty="0"/>
          </a:p>
          <a:p>
            <a:pPr marL="648000" lvl="2" indent="0">
              <a:buNone/>
            </a:pPr>
            <a:r>
              <a:rPr lang="nb-NO" dirty="0"/>
              <a:t>Påmelding Trondheim og Namsos </a:t>
            </a:r>
            <a:r>
              <a:rPr lang="nb-NO" dirty="0">
                <a:hlinkClick r:id="rId3"/>
              </a:rPr>
              <a:t>https://karrieretrondelag.no/</a:t>
            </a:r>
            <a:endParaRPr lang="nb-NO" dirty="0"/>
          </a:p>
          <a:p>
            <a:pPr marL="648000" lvl="2" indent="0">
              <a:buNone/>
            </a:pPr>
            <a:endParaRPr lang="nb-NO" dirty="0"/>
          </a:p>
          <a:p>
            <a:pPr marL="648000" lvl="2" indent="0">
              <a:buNone/>
            </a:pPr>
            <a:r>
              <a:rPr lang="nb-NO" dirty="0"/>
              <a:t>Trondheim: Melhus, Midtre Gauldal, Malvik, Skaun og Orkland</a:t>
            </a:r>
          </a:p>
          <a:p>
            <a:pPr marL="648000" lvl="2" indent="0">
              <a:buNone/>
            </a:pPr>
            <a:r>
              <a:rPr lang="nb-NO" dirty="0"/>
              <a:t>Namsos: Høylandet, Overhalla, </a:t>
            </a:r>
            <a:r>
              <a:rPr lang="nb-NO"/>
              <a:t>Flatanger og Grong</a:t>
            </a:r>
            <a:endParaRPr lang="nb-NO" dirty="0"/>
          </a:p>
          <a:p>
            <a:pPr marL="648000" lvl="2" indent="0">
              <a:buNone/>
            </a:pPr>
            <a:endParaRPr lang="nb-NO" dirty="0"/>
          </a:p>
          <a:p>
            <a:pPr marL="648000" lvl="2" indent="0">
              <a:buNone/>
            </a:pPr>
            <a:endParaRPr lang="nb-NO" dirty="0"/>
          </a:p>
          <a:p>
            <a:pPr marL="648000" lvl="2" indent="0">
              <a:buNone/>
            </a:pPr>
            <a:endParaRPr lang="nb-NO" dirty="0"/>
          </a:p>
        </p:txBody>
      </p:sp>
      <p:sp>
        <p:nvSpPr>
          <p:cNvPr id="3" name="Tittel 2">
            <a:extLst>
              <a:ext uri="{FF2B5EF4-FFF2-40B4-BE49-F238E27FC236}">
                <a16:creationId xmlns:a16="http://schemas.microsoft.com/office/drawing/2014/main" id="{B939D990-46B9-2FF3-74A0-39E04BEA01DE}"/>
              </a:ext>
            </a:extLst>
          </p:cNvPr>
          <p:cNvSpPr>
            <a:spLocks noGrp="1"/>
          </p:cNvSpPr>
          <p:nvPr>
            <p:ph type="title"/>
          </p:nvPr>
        </p:nvSpPr>
        <p:spPr/>
        <p:txBody>
          <a:bodyPr/>
          <a:lstStyle/>
          <a:p>
            <a:r>
              <a:rPr lang="nb-NO" dirty="0"/>
              <a:t>Gruppeveiledninger</a:t>
            </a:r>
          </a:p>
        </p:txBody>
      </p:sp>
    </p:spTree>
    <p:extLst>
      <p:ext uri="{BB962C8B-B14F-4D97-AF65-F5344CB8AC3E}">
        <p14:creationId xmlns:p14="http://schemas.microsoft.com/office/powerpoint/2010/main" val="2985968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2639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D2DD958-9E33-4E98-94A5-8F4B0B2F6E61}"/>
              </a:ext>
            </a:extLst>
          </p:cNvPr>
          <p:cNvSpPr>
            <a:spLocks noGrp="1"/>
          </p:cNvSpPr>
          <p:nvPr>
            <p:ph idx="1"/>
          </p:nvPr>
        </p:nvSpPr>
        <p:spPr>
          <a:xfrm>
            <a:off x="753076" y="1859421"/>
            <a:ext cx="10748478" cy="1633303"/>
          </a:xfrm>
          <a:ln>
            <a:solidFill>
              <a:schemeClr val="tx1"/>
            </a:solidFill>
          </a:ln>
        </p:spPr>
        <p:txBody>
          <a:bodyPr vert="horz" lIns="0" tIns="0" rIns="0" bIns="0" rtlCol="0" anchor="t">
            <a:normAutofit fontScale="92500" lnSpcReduction="20000"/>
          </a:bodyPr>
          <a:lstStyle/>
          <a:p>
            <a:pPr marL="0" indent="0">
              <a:buNone/>
            </a:pPr>
            <a:r>
              <a:rPr lang="nb-NO" sz="2400" b="1" dirty="0"/>
              <a:t>Fylkeskommunen </a:t>
            </a:r>
            <a:r>
              <a:rPr lang="nb-NO" sz="2400" dirty="0"/>
              <a:t>skal sørge for karriereveiledning til:</a:t>
            </a:r>
          </a:p>
          <a:p>
            <a:pPr marL="0" indent="0">
              <a:buNone/>
            </a:pPr>
            <a:endParaRPr lang="nb-NO" sz="2400" dirty="0"/>
          </a:p>
          <a:p>
            <a:pPr marL="457200" indent="-457200">
              <a:buFont typeface="+mj-lt"/>
              <a:buAutoNum type="arabicPeriod"/>
            </a:pPr>
            <a:r>
              <a:rPr lang="nb-NO" sz="2400" dirty="0"/>
              <a:t>Deltagere i introduksjonsprogrammet etter § 9 og §11 </a:t>
            </a:r>
            <a:r>
              <a:rPr lang="nb-NO" sz="2400" b="1" dirty="0"/>
              <a:t>rett og plikt</a:t>
            </a:r>
          </a:p>
          <a:p>
            <a:pPr marL="457200" indent="-457200">
              <a:buFont typeface="+mj-lt"/>
              <a:buAutoNum type="arabicPeriod"/>
            </a:pPr>
            <a:r>
              <a:rPr lang="nb-NO" sz="2400" dirty="0"/>
              <a:t>Deltagere som har fått opphold etter utlendingslovens §34 -  6A </a:t>
            </a:r>
            <a:r>
              <a:rPr lang="nb-NO" sz="2400" b="1" dirty="0"/>
              <a:t>(rett)</a:t>
            </a:r>
          </a:p>
          <a:p>
            <a:pPr marL="457200" indent="-457200">
              <a:buFont typeface="+mj-lt"/>
              <a:buAutoNum type="arabicPeriod"/>
            </a:pPr>
            <a:r>
              <a:rPr lang="nb-NO" sz="2400" strike="sngStrike" dirty="0">
                <a:solidFill>
                  <a:srgbClr val="C00000"/>
                </a:solidFill>
              </a:rPr>
              <a:t>Deltakere i introduksjonsprogram - Utvidet og forsterket introduksjonsprogram §2 – (COVID-19) </a:t>
            </a:r>
            <a:r>
              <a:rPr lang="nb-NO" sz="2400" b="1" strike="sngStrike" dirty="0">
                <a:solidFill>
                  <a:srgbClr val="C00000"/>
                </a:solidFill>
              </a:rPr>
              <a:t>(rett) </a:t>
            </a:r>
            <a:r>
              <a:rPr lang="nb-NO" sz="2400" strike="sngStrike" dirty="0">
                <a:solidFill>
                  <a:srgbClr val="C00000"/>
                </a:solidFill>
              </a:rPr>
              <a:t>31.12.22</a:t>
            </a:r>
          </a:p>
          <a:p>
            <a:pPr marL="457200" indent="-457200">
              <a:buFont typeface="+mj-lt"/>
              <a:buAutoNum type="arabicPeriod"/>
            </a:pPr>
            <a:endParaRPr lang="nb-NO" sz="2400" b="1" dirty="0"/>
          </a:p>
          <a:p>
            <a:pPr marL="0" indent="0">
              <a:buNone/>
            </a:pPr>
            <a:endParaRPr lang="nb-NO" dirty="0"/>
          </a:p>
        </p:txBody>
      </p:sp>
      <p:sp>
        <p:nvSpPr>
          <p:cNvPr id="3" name="Tittel 2">
            <a:extLst>
              <a:ext uri="{FF2B5EF4-FFF2-40B4-BE49-F238E27FC236}">
                <a16:creationId xmlns:a16="http://schemas.microsoft.com/office/drawing/2014/main" id="{E2893986-BF14-45EA-A0C3-1041423DBA39}"/>
              </a:ext>
            </a:extLst>
          </p:cNvPr>
          <p:cNvSpPr>
            <a:spLocks noGrp="1"/>
          </p:cNvSpPr>
          <p:nvPr>
            <p:ph type="title"/>
          </p:nvPr>
        </p:nvSpPr>
        <p:spPr/>
        <p:txBody>
          <a:bodyPr>
            <a:normAutofit/>
          </a:bodyPr>
          <a:lstStyle/>
          <a:p>
            <a:r>
              <a:rPr lang="nb-NO" sz="2200"/>
              <a:t>Hva sier integreringsloven om karriereveiledning og fylkeskommunens ansvar?</a:t>
            </a:r>
          </a:p>
        </p:txBody>
      </p:sp>
      <p:sp>
        <p:nvSpPr>
          <p:cNvPr id="4" name="Plassholder for innhold 1">
            <a:extLst>
              <a:ext uri="{FF2B5EF4-FFF2-40B4-BE49-F238E27FC236}">
                <a16:creationId xmlns:a16="http://schemas.microsoft.com/office/drawing/2014/main" id="{3BD02573-E934-3CCD-E156-8F1BBAE7B7E6}"/>
              </a:ext>
            </a:extLst>
          </p:cNvPr>
          <p:cNvSpPr txBox="1">
            <a:spLocks/>
          </p:cNvSpPr>
          <p:nvPr/>
        </p:nvSpPr>
        <p:spPr>
          <a:xfrm>
            <a:off x="753076" y="3817609"/>
            <a:ext cx="10748478" cy="1084070"/>
          </a:xfrm>
          <a:prstGeom prst="rect">
            <a:avLst/>
          </a:prstGeom>
          <a:ln>
            <a:solidFill>
              <a:schemeClr val="tx1"/>
            </a:solidFill>
          </a:ln>
        </p:spPr>
        <p:txBody>
          <a:bodyPr vert="horz" lIns="0" tIns="0" rIns="0" bIns="0" rtlCol="0">
            <a:normAutofit/>
          </a:bodyPr>
          <a:lst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200" b="1"/>
              <a:t>Rett/plikt-gruppe </a:t>
            </a:r>
            <a:r>
              <a:rPr lang="nb-NO" sz="2200"/>
              <a:t>skal gjennomføre veiledning</a:t>
            </a:r>
            <a:r>
              <a:rPr lang="nb-NO" sz="2200" b="1"/>
              <a:t> før </a:t>
            </a:r>
            <a:r>
              <a:rPr lang="nb-NO" sz="2200"/>
              <a:t>vedtak om introduksjonsprogram. </a:t>
            </a:r>
            <a:r>
              <a:rPr lang="nb-NO" sz="2200" b="1"/>
              <a:t>Kort frist </a:t>
            </a:r>
            <a:r>
              <a:rPr lang="nb-NO" sz="2200"/>
              <a:t>(3 mnd.) </a:t>
            </a:r>
            <a:r>
              <a:rPr lang="nb-NO" sz="2200" b="1"/>
              <a:t>Krav</a:t>
            </a:r>
            <a:r>
              <a:rPr lang="nb-NO" sz="2200"/>
              <a:t> om dokumentasjon. En skriftlig anbefaling skal utarbeides av fylkeskommunen i </a:t>
            </a:r>
            <a:r>
              <a:rPr lang="nb-NO" sz="2200" b="1"/>
              <a:t>IMDINETT</a:t>
            </a:r>
            <a:r>
              <a:rPr lang="nb-NO" sz="2200"/>
              <a:t>.</a:t>
            </a:r>
            <a:r>
              <a:rPr lang="nb-NO" sz="2200" b="1"/>
              <a:t> </a:t>
            </a:r>
            <a:r>
              <a:rPr lang="nb-NO" sz="2200"/>
              <a:t> </a:t>
            </a:r>
          </a:p>
        </p:txBody>
      </p:sp>
      <p:sp>
        <p:nvSpPr>
          <p:cNvPr id="5" name="Plassholder for innhold 1">
            <a:extLst>
              <a:ext uri="{FF2B5EF4-FFF2-40B4-BE49-F238E27FC236}">
                <a16:creationId xmlns:a16="http://schemas.microsoft.com/office/drawing/2014/main" id="{6133AEFE-8705-9B2D-6784-027F39243B20}"/>
              </a:ext>
            </a:extLst>
          </p:cNvPr>
          <p:cNvSpPr txBox="1">
            <a:spLocks/>
          </p:cNvSpPr>
          <p:nvPr/>
        </p:nvSpPr>
        <p:spPr>
          <a:xfrm>
            <a:off x="753075" y="5551449"/>
            <a:ext cx="10748477" cy="980422"/>
          </a:xfrm>
          <a:prstGeom prst="rect">
            <a:avLst/>
          </a:prstGeom>
          <a:ln>
            <a:solidFill>
              <a:schemeClr val="tx1"/>
            </a:solidFill>
          </a:ln>
        </p:spPr>
        <p:txBody>
          <a:bodyPr vert="horz" lIns="0" tIns="0" rIns="0" bIns="0" rtlCol="0">
            <a:normAutofit fontScale="92500" lnSpcReduction="10000"/>
          </a:bodyPr>
          <a:lst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400" b="1"/>
              <a:t>Rett-gruppe</a:t>
            </a:r>
            <a:r>
              <a:rPr lang="nb-NO" sz="2400"/>
              <a:t> (Kollektiv beskyttelse) ikke samme krav til </a:t>
            </a:r>
            <a:r>
              <a:rPr lang="nb-NO" sz="2400" b="1"/>
              <a:t>når</a:t>
            </a:r>
            <a:r>
              <a:rPr lang="nb-NO" sz="2400"/>
              <a:t> veiledningen skal gjennomføres. </a:t>
            </a:r>
            <a:r>
              <a:rPr lang="nb-NO" sz="2400" b="1"/>
              <a:t>Ingen</a:t>
            </a:r>
            <a:r>
              <a:rPr lang="nb-NO" sz="2400"/>
              <a:t> krav om skriftlig dokumentasjon (anbefaling) i IMDINETT.  </a:t>
            </a:r>
          </a:p>
        </p:txBody>
      </p:sp>
    </p:spTree>
    <p:extLst>
      <p:ext uri="{BB962C8B-B14F-4D97-AF65-F5344CB8AC3E}">
        <p14:creationId xmlns:p14="http://schemas.microsoft.com/office/powerpoint/2010/main" val="343862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EEFF173-F578-49C8-BB16-A50505F0CA91}"/>
              </a:ext>
            </a:extLst>
          </p:cNvPr>
          <p:cNvSpPr>
            <a:spLocks noGrp="1"/>
          </p:cNvSpPr>
          <p:nvPr>
            <p:ph type="title"/>
          </p:nvPr>
        </p:nvSpPr>
        <p:spPr/>
        <p:txBody>
          <a:bodyPr>
            <a:normAutofit/>
          </a:bodyPr>
          <a:lstStyle/>
          <a:p>
            <a:r>
              <a:rPr lang="nb-NO" sz="2200" dirty="0"/>
              <a:t>Rett og plikt til karriereveiledning i ny </a:t>
            </a:r>
            <a:r>
              <a:rPr lang="nb-NO" sz="2200" dirty="0" err="1"/>
              <a:t>integreringslov</a:t>
            </a:r>
            <a:endParaRPr lang="nb-NO" sz="2200" dirty="0"/>
          </a:p>
        </p:txBody>
      </p:sp>
      <p:sp>
        <p:nvSpPr>
          <p:cNvPr id="4" name="TekstSylinder 3">
            <a:extLst>
              <a:ext uri="{FF2B5EF4-FFF2-40B4-BE49-F238E27FC236}">
                <a16:creationId xmlns:a16="http://schemas.microsoft.com/office/drawing/2014/main" id="{138E40A7-AA11-4914-AF17-0C62092A02A1}"/>
              </a:ext>
            </a:extLst>
          </p:cNvPr>
          <p:cNvSpPr txBox="1"/>
          <p:nvPr/>
        </p:nvSpPr>
        <p:spPr>
          <a:xfrm>
            <a:off x="355396" y="4503388"/>
            <a:ext cx="11131827" cy="923330"/>
          </a:xfrm>
          <a:prstGeom prst="rect">
            <a:avLst/>
          </a:prstGeom>
          <a:noFill/>
          <a:ln>
            <a:solidFill>
              <a:schemeClr val="tx2"/>
            </a:solidFill>
          </a:ln>
        </p:spPr>
        <p:txBody>
          <a:bodyPr wrap="square" rtlCol="0">
            <a:spAutoFit/>
          </a:bodyPr>
          <a:lstStyle/>
          <a:p>
            <a:r>
              <a:rPr lang="nb-NO" b="1" dirty="0"/>
              <a:t>Hvem skal gi karriereveiledning</a:t>
            </a:r>
          </a:p>
          <a:p>
            <a:r>
              <a:rPr lang="nb-NO" dirty="0"/>
              <a:t>Fylkeskommunen skal sørge for karriereveiledningen. I Trøndelag er det Karrieresenteret som skal tilby karriereveiledning. </a:t>
            </a:r>
          </a:p>
        </p:txBody>
      </p:sp>
      <p:sp>
        <p:nvSpPr>
          <p:cNvPr id="6" name="TekstSylinder 5">
            <a:extLst>
              <a:ext uri="{FF2B5EF4-FFF2-40B4-BE49-F238E27FC236}">
                <a16:creationId xmlns:a16="http://schemas.microsoft.com/office/drawing/2014/main" id="{7BC5973F-2351-49CA-B6E7-5509726738A4}"/>
              </a:ext>
            </a:extLst>
          </p:cNvPr>
          <p:cNvSpPr txBox="1"/>
          <p:nvPr/>
        </p:nvSpPr>
        <p:spPr>
          <a:xfrm>
            <a:off x="355397" y="1851815"/>
            <a:ext cx="11131826" cy="1200329"/>
          </a:xfrm>
          <a:prstGeom prst="rect">
            <a:avLst/>
          </a:prstGeom>
          <a:noFill/>
          <a:ln>
            <a:solidFill>
              <a:schemeClr val="tx2"/>
            </a:solidFill>
          </a:ln>
        </p:spPr>
        <p:txBody>
          <a:bodyPr wrap="square" lIns="91440" tIns="45720" rIns="91440" bIns="45720" rtlCol="0" anchor="t">
            <a:spAutoFit/>
          </a:bodyPr>
          <a:lstStyle/>
          <a:p>
            <a:r>
              <a:rPr lang="nb-NO" b="1"/>
              <a:t>Målgruppe</a:t>
            </a:r>
          </a:p>
          <a:p>
            <a:r>
              <a:rPr lang="nb-NO" b="1"/>
              <a:t>Alle</a:t>
            </a:r>
            <a:r>
              <a:rPr lang="nb-NO"/>
              <a:t> som er i målgruppen til introduksjonsprogrammet har en </a:t>
            </a:r>
            <a:r>
              <a:rPr lang="nb-NO" b="1"/>
              <a:t>rett/plikt </a:t>
            </a:r>
            <a:r>
              <a:rPr lang="nb-NO"/>
              <a:t>til karriereveiledning. Karriereveiledning skal bygge på kompetansekartleggingen og </a:t>
            </a:r>
            <a:r>
              <a:rPr lang="nb-NO" b="1"/>
              <a:t>bør</a:t>
            </a:r>
            <a:r>
              <a:rPr lang="nb-NO"/>
              <a:t> gjennomføres før det fattes vedtak om sluttmål og introduksjonsprogram.</a:t>
            </a:r>
          </a:p>
        </p:txBody>
      </p:sp>
      <p:sp>
        <p:nvSpPr>
          <p:cNvPr id="7" name="TekstSylinder 6">
            <a:extLst>
              <a:ext uri="{FF2B5EF4-FFF2-40B4-BE49-F238E27FC236}">
                <a16:creationId xmlns:a16="http://schemas.microsoft.com/office/drawing/2014/main" id="{3E53CC15-0EBC-489E-8715-E8591D07AE8D}"/>
              </a:ext>
            </a:extLst>
          </p:cNvPr>
          <p:cNvSpPr txBox="1"/>
          <p:nvPr/>
        </p:nvSpPr>
        <p:spPr>
          <a:xfrm>
            <a:off x="355396" y="3316101"/>
            <a:ext cx="11131827" cy="923330"/>
          </a:xfrm>
          <a:prstGeom prst="rect">
            <a:avLst/>
          </a:prstGeom>
          <a:noFill/>
          <a:ln>
            <a:solidFill>
              <a:schemeClr val="tx2"/>
            </a:solidFill>
          </a:ln>
        </p:spPr>
        <p:txBody>
          <a:bodyPr wrap="square" rtlCol="0">
            <a:spAutoFit/>
          </a:bodyPr>
          <a:lstStyle/>
          <a:p>
            <a:r>
              <a:rPr lang="nb-NO" b="1"/>
              <a:t>Hva skal karriereveiledning bidra med?</a:t>
            </a:r>
          </a:p>
          <a:p>
            <a:r>
              <a:rPr lang="nb-NO"/>
              <a:t>Karriereveiledningen skal bidra til at den enkelte kan ta informerte valg om arbeid og utdanning og til at introduksjonsprogrammet blir tilpasset den enkeltes behov.</a:t>
            </a:r>
          </a:p>
        </p:txBody>
      </p:sp>
      <p:sp>
        <p:nvSpPr>
          <p:cNvPr id="8" name="TekstSylinder 7">
            <a:extLst>
              <a:ext uri="{FF2B5EF4-FFF2-40B4-BE49-F238E27FC236}">
                <a16:creationId xmlns:a16="http://schemas.microsoft.com/office/drawing/2014/main" id="{7DB28CCA-EF99-4906-9248-DE90826C7E4E}"/>
              </a:ext>
            </a:extLst>
          </p:cNvPr>
          <p:cNvSpPr txBox="1"/>
          <p:nvPr/>
        </p:nvSpPr>
        <p:spPr>
          <a:xfrm>
            <a:off x="355395" y="5417574"/>
            <a:ext cx="11131827" cy="1200329"/>
          </a:xfrm>
          <a:prstGeom prst="rect">
            <a:avLst/>
          </a:prstGeom>
          <a:noFill/>
          <a:ln>
            <a:solidFill>
              <a:schemeClr val="tx2"/>
            </a:solidFill>
          </a:ln>
        </p:spPr>
        <p:txBody>
          <a:bodyPr wrap="square" rtlCol="0">
            <a:spAutoFit/>
          </a:bodyPr>
          <a:lstStyle/>
          <a:p>
            <a:r>
              <a:rPr lang="nb-NO" b="1"/>
              <a:t>Anbefaling</a:t>
            </a:r>
          </a:p>
          <a:p>
            <a:r>
              <a:rPr lang="nb-NO"/>
              <a:t>Når karriereveiledningen er gjennomført bør det gis en anbefaling om arbeid eller utdanning for den enkelte deltager innenfor rammen av §§ 13 og 14 (sluttmål, varighet og innhold i program).</a:t>
            </a:r>
          </a:p>
        </p:txBody>
      </p:sp>
    </p:spTree>
    <p:extLst>
      <p:ext uri="{BB962C8B-B14F-4D97-AF65-F5344CB8AC3E}">
        <p14:creationId xmlns:p14="http://schemas.microsoft.com/office/powerpoint/2010/main" val="380352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EF0B697-7745-4100-912C-98803B319B66}"/>
              </a:ext>
            </a:extLst>
          </p:cNvPr>
          <p:cNvSpPr>
            <a:spLocks noGrp="1"/>
          </p:cNvSpPr>
          <p:nvPr>
            <p:ph type="title"/>
          </p:nvPr>
        </p:nvSpPr>
        <p:spPr/>
        <p:txBody>
          <a:bodyPr>
            <a:normAutofit/>
          </a:bodyPr>
          <a:lstStyle/>
          <a:p>
            <a:r>
              <a:rPr lang="nb-NO" sz="2200" dirty="0"/>
              <a:t>Samarbeidsrutine</a:t>
            </a:r>
          </a:p>
        </p:txBody>
      </p:sp>
      <p:sp>
        <p:nvSpPr>
          <p:cNvPr id="6" name="TekstSylinder 5">
            <a:extLst>
              <a:ext uri="{FF2B5EF4-FFF2-40B4-BE49-F238E27FC236}">
                <a16:creationId xmlns:a16="http://schemas.microsoft.com/office/drawing/2014/main" id="{968F6235-E080-4416-A140-615F989B9DF8}"/>
              </a:ext>
            </a:extLst>
          </p:cNvPr>
          <p:cNvSpPr txBox="1"/>
          <p:nvPr/>
        </p:nvSpPr>
        <p:spPr>
          <a:xfrm>
            <a:off x="436301" y="1929737"/>
            <a:ext cx="10868025" cy="3970318"/>
          </a:xfrm>
          <a:prstGeom prst="rect">
            <a:avLst/>
          </a:prstGeom>
          <a:noFill/>
          <a:ln>
            <a:solidFill>
              <a:schemeClr val="tx2"/>
            </a:solidFill>
          </a:ln>
        </p:spPr>
        <p:txBody>
          <a:bodyPr wrap="square" lIns="91440" tIns="45720" rIns="91440" bIns="45720" rtlCol="0" anchor="t">
            <a:spAutoFit/>
          </a:bodyPr>
          <a:lstStyle/>
          <a:p>
            <a:r>
              <a:rPr lang="nb-NO" b="1" dirty="0"/>
              <a:t>Samarbeidet fortsetter som før:</a:t>
            </a:r>
            <a:endParaRPr lang="nb-NO" dirty="0"/>
          </a:p>
          <a:p>
            <a:pPr marL="285750" indent="-285750">
              <a:buFont typeface="Arial" panose="020B0604020202020204" pitchFamily="34" charset="0"/>
              <a:buChar char="•"/>
            </a:pPr>
            <a:r>
              <a:rPr lang="nb-NO" b="1" dirty="0"/>
              <a:t>Kommunen</a:t>
            </a:r>
            <a:r>
              <a:rPr lang="nb-NO" dirty="0"/>
              <a:t> melder karrieresenteret så fort de vet det kommer nye deltakere inn i introduksjonsprogrammet, enten </a:t>
            </a:r>
            <a:r>
              <a:rPr lang="nb-NO" i="1" dirty="0"/>
              <a:t>bosatte flyktninger </a:t>
            </a:r>
            <a:r>
              <a:rPr lang="nb-NO" dirty="0"/>
              <a:t>eller f</a:t>
            </a:r>
            <a:r>
              <a:rPr lang="nb-NO" i="1" dirty="0"/>
              <a:t>amiliegjenforente (med deltaker i intro)</a:t>
            </a:r>
          </a:p>
          <a:p>
            <a:endParaRPr lang="nb-NO" i="1" dirty="0"/>
          </a:p>
          <a:p>
            <a:pPr marL="285750" indent="-285750">
              <a:buFont typeface="Arial" panose="020B0604020202020204" pitchFamily="34" charset="0"/>
              <a:buChar char="•"/>
            </a:pPr>
            <a:r>
              <a:rPr lang="nb-NO" b="1" dirty="0"/>
              <a:t>Kommunen</a:t>
            </a:r>
            <a:r>
              <a:rPr lang="nb-NO" i="1" dirty="0"/>
              <a:t> </a:t>
            </a:r>
            <a:r>
              <a:rPr lang="nb-NO" dirty="0"/>
              <a:t>melder in behov om karriereveiledning til karrieresenteret på e-post:  </a:t>
            </a:r>
            <a:r>
              <a:rPr lang="nb-NO" u="sng" dirty="0">
                <a:hlinkClick r:id="rId3"/>
              </a:rPr>
              <a:t>karriereveiledning.intro@trondelagfylke.no</a:t>
            </a:r>
            <a:endParaRPr lang="nb-NO" u="sng" dirty="0"/>
          </a:p>
          <a:p>
            <a:endParaRPr lang="nb-NO" u="sng" dirty="0"/>
          </a:p>
          <a:p>
            <a:pPr marL="285750" indent="-285750">
              <a:buFont typeface="Arial" panose="020B0604020202020204" pitchFamily="34" charset="0"/>
              <a:buChar char="•"/>
            </a:pPr>
            <a:r>
              <a:rPr lang="nb-NO" dirty="0"/>
              <a:t>Alle</a:t>
            </a:r>
            <a:r>
              <a:rPr lang="nb-NO" b="1" dirty="0"/>
              <a:t> kommuner </a:t>
            </a:r>
            <a:r>
              <a:rPr lang="nb-NO" dirty="0"/>
              <a:t>må bruke samme innmeldingsskjemaet. </a:t>
            </a:r>
          </a:p>
          <a:p>
            <a:endParaRPr lang="nb-NO" b="1" dirty="0"/>
          </a:p>
          <a:p>
            <a:r>
              <a:rPr lang="nb-NO" b="1" dirty="0"/>
              <a:t>NB! </a:t>
            </a:r>
            <a:r>
              <a:rPr lang="nb-NO" dirty="0"/>
              <a:t>Det er viktig at kommunen melder karrieresenteret så fort dere vet om bosettingen/familiegjenforeningen. Dette er viktig for </a:t>
            </a:r>
            <a:r>
              <a:rPr lang="nb-NO" b="1" dirty="0"/>
              <a:t>planleggingen </a:t>
            </a:r>
            <a:r>
              <a:rPr lang="nb-NO" dirty="0"/>
              <a:t>av karriereveiledningen. Om informasjonen om bosettingen kommer sent kan karriereveiledningen bli forsinket.</a:t>
            </a:r>
            <a:endParaRPr lang="nb-NO" dirty="0">
              <a:ea typeface="Verdana"/>
              <a:cs typeface="Verdana"/>
            </a:endParaRPr>
          </a:p>
        </p:txBody>
      </p:sp>
    </p:spTree>
    <p:extLst>
      <p:ext uri="{BB962C8B-B14F-4D97-AF65-F5344CB8AC3E}">
        <p14:creationId xmlns:p14="http://schemas.microsoft.com/office/powerpoint/2010/main" val="25662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0578371-2A69-4BA4-BF86-FB411BF6B25C}"/>
              </a:ext>
            </a:extLst>
          </p:cNvPr>
          <p:cNvSpPr>
            <a:spLocks noGrp="1"/>
          </p:cNvSpPr>
          <p:nvPr>
            <p:ph type="title"/>
          </p:nvPr>
        </p:nvSpPr>
        <p:spPr>
          <a:xfrm>
            <a:off x="753693" y="326129"/>
            <a:ext cx="9601200" cy="1107996"/>
          </a:xfrm>
        </p:spPr>
        <p:txBody>
          <a:bodyPr>
            <a:normAutofit/>
          </a:bodyPr>
          <a:lstStyle/>
          <a:p>
            <a:r>
              <a:rPr lang="nb-NO" sz="2400" dirty="0"/>
              <a:t>Praktisk gjennomføring av karriereveiledning</a:t>
            </a:r>
            <a:br>
              <a:rPr lang="nb-NO" dirty="0"/>
            </a:br>
            <a:endParaRPr lang="en-US" dirty="0"/>
          </a:p>
        </p:txBody>
      </p:sp>
      <p:sp>
        <p:nvSpPr>
          <p:cNvPr id="4" name="Rektangel 3">
            <a:extLst>
              <a:ext uri="{FF2B5EF4-FFF2-40B4-BE49-F238E27FC236}">
                <a16:creationId xmlns:a16="http://schemas.microsoft.com/office/drawing/2014/main" id="{174D3FD6-E7A8-4106-92F9-598357311D1D}"/>
              </a:ext>
            </a:extLst>
          </p:cNvPr>
          <p:cNvSpPr/>
          <p:nvPr/>
        </p:nvSpPr>
        <p:spPr>
          <a:xfrm>
            <a:off x="626332" y="3308543"/>
            <a:ext cx="10584869" cy="1200329"/>
          </a:xfrm>
          <a:prstGeom prst="rect">
            <a:avLst/>
          </a:prstGeom>
          <a:ln>
            <a:solidFill>
              <a:schemeClr val="tx2"/>
            </a:solidFill>
          </a:ln>
        </p:spPr>
        <p:txBody>
          <a:bodyPr vert="horz" lIns="0" tIns="0" rIns="0" bIns="0" rtlCol="0" anchor="t">
            <a:normAutofit/>
          </a:bodyPr>
          <a:lstStyle/>
          <a:p>
            <a:pPr defTabSz="914400">
              <a:spcAft>
                <a:spcPts val="800"/>
              </a:spcAft>
              <a:buClr>
                <a:schemeClr val="tx2"/>
              </a:buClr>
            </a:pPr>
            <a:r>
              <a:rPr lang="nb-NO" b="1"/>
              <a:t>Karrieresenteret</a:t>
            </a:r>
            <a:r>
              <a:rPr lang="nb-NO"/>
              <a:t> avtaler med hver enkelt kommune </a:t>
            </a:r>
            <a:r>
              <a:rPr lang="nb-NO" b="1"/>
              <a:t>hvor</a:t>
            </a:r>
            <a:r>
              <a:rPr lang="nb-NO"/>
              <a:t> karriereveiledningene vil bli gjennomført. Karrieresenteret vil både </a:t>
            </a:r>
            <a:r>
              <a:rPr lang="nb-NO" b="1"/>
              <a:t>reise ut </a:t>
            </a:r>
            <a:r>
              <a:rPr lang="nb-NO"/>
              <a:t>til kommuner og gjennomføre veiledninger  der det er praktisk/hensiktsmessig for kommune/karrieresenter. </a:t>
            </a:r>
            <a:r>
              <a:rPr lang="nb-NO" b="1"/>
              <a:t>Detaljer</a:t>
            </a:r>
            <a:r>
              <a:rPr lang="nb-NO"/>
              <a:t> avtales direkte mellom karrieresenter og den enkelte kommune. </a:t>
            </a:r>
          </a:p>
        </p:txBody>
      </p:sp>
      <p:sp>
        <p:nvSpPr>
          <p:cNvPr id="5" name="TekstSylinder 4">
            <a:extLst>
              <a:ext uri="{FF2B5EF4-FFF2-40B4-BE49-F238E27FC236}">
                <a16:creationId xmlns:a16="http://schemas.microsoft.com/office/drawing/2014/main" id="{46D8950F-1219-4BAB-801D-91DC5A6C3150}"/>
              </a:ext>
            </a:extLst>
          </p:cNvPr>
          <p:cNvSpPr txBox="1"/>
          <p:nvPr/>
        </p:nvSpPr>
        <p:spPr>
          <a:xfrm>
            <a:off x="626334" y="1933629"/>
            <a:ext cx="10584867" cy="923330"/>
          </a:xfrm>
          <a:prstGeom prst="rect">
            <a:avLst/>
          </a:prstGeom>
          <a:noFill/>
          <a:ln>
            <a:solidFill>
              <a:schemeClr val="tx2"/>
            </a:solidFill>
          </a:ln>
        </p:spPr>
        <p:txBody>
          <a:bodyPr wrap="square" lIns="91440" tIns="45720" rIns="91440" bIns="45720" rtlCol="0" anchor="t">
            <a:spAutoFit/>
          </a:bodyPr>
          <a:lstStyle/>
          <a:p>
            <a:r>
              <a:rPr lang="nb-NO"/>
              <a:t>Hovedregel er at</a:t>
            </a:r>
            <a:r>
              <a:rPr lang="nb-NO" b="1"/>
              <a:t> </a:t>
            </a:r>
            <a:r>
              <a:rPr lang="nb-NO"/>
              <a:t>karriereveiledninger blir gitt som </a:t>
            </a:r>
            <a:r>
              <a:rPr lang="nb-NO" b="1"/>
              <a:t>individuelle </a:t>
            </a:r>
            <a:r>
              <a:rPr lang="nb-NO"/>
              <a:t>veiledninger. Alle deltakere får en individuell veiledning på ca. 1,5 timer.</a:t>
            </a:r>
          </a:p>
          <a:p>
            <a:endParaRPr lang="nb-NO"/>
          </a:p>
        </p:txBody>
      </p:sp>
      <p:sp>
        <p:nvSpPr>
          <p:cNvPr id="6" name="TekstSylinder 5">
            <a:extLst>
              <a:ext uri="{FF2B5EF4-FFF2-40B4-BE49-F238E27FC236}">
                <a16:creationId xmlns:a16="http://schemas.microsoft.com/office/drawing/2014/main" id="{A1CC6CDB-A113-47F5-BFAA-FB25A9487874}"/>
              </a:ext>
            </a:extLst>
          </p:cNvPr>
          <p:cNvSpPr txBox="1"/>
          <p:nvPr/>
        </p:nvSpPr>
        <p:spPr>
          <a:xfrm>
            <a:off x="626333" y="5713349"/>
            <a:ext cx="10502676" cy="923330"/>
          </a:xfrm>
          <a:prstGeom prst="rect">
            <a:avLst/>
          </a:prstGeom>
          <a:noFill/>
          <a:ln>
            <a:solidFill>
              <a:schemeClr val="tx2"/>
            </a:solidFill>
          </a:ln>
        </p:spPr>
        <p:txBody>
          <a:bodyPr wrap="square" lIns="91440" tIns="45720" rIns="91440" bIns="45720" rtlCol="0" anchor="t">
            <a:spAutoFit/>
          </a:bodyPr>
          <a:lstStyle/>
          <a:p>
            <a:pPr defTabSz="914400">
              <a:spcAft>
                <a:spcPts val="800"/>
              </a:spcAft>
              <a:buClr>
                <a:schemeClr val="tx2"/>
              </a:buClr>
            </a:pPr>
            <a:r>
              <a:rPr lang="nb-NO" b="1"/>
              <a:t>Kommunen </a:t>
            </a:r>
            <a:r>
              <a:rPr lang="nb-NO"/>
              <a:t>må</a:t>
            </a:r>
            <a:r>
              <a:rPr lang="nb-NO" b="1"/>
              <a:t> </a:t>
            </a:r>
            <a:r>
              <a:rPr lang="nb-NO"/>
              <a:t>sørge for at deltakere møter opp til karriereveiledning og møterom om veiledningen skjer hos kommunene. </a:t>
            </a:r>
            <a:r>
              <a:rPr lang="nb-NO" b="1"/>
              <a:t>Karrieresenteret </a:t>
            </a:r>
            <a:r>
              <a:rPr lang="nb-NO"/>
              <a:t>skal sørge for bestilling og betaling av tolketjenester.</a:t>
            </a:r>
          </a:p>
        </p:txBody>
      </p:sp>
      <p:sp>
        <p:nvSpPr>
          <p:cNvPr id="7" name="TekstSylinder 6">
            <a:extLst>
              <a:ext uri="{FF2B5EF4-FFF2-40B4-BE49-F238E27FC236}">
                <a16:creationId xmlns:a16="http://schemas.microsoft.com/office/drawing/2014/main" id="{5C2942FE-F617-4914-B581-04E54A90B1CB}"/>
              </a:ext>
            </a:extLst>
          </p:cNvPr>
          <p:cNvSpPr txBox="1"/>
          <p:nvPr/>
        </p:nvSpPr>
        <p:spPr>
          <a:xfrm>
            <a:off x="626333" y="4683457"/>
            <a:ext cx="10584869" cy="646331"/>
          </a:xfrm>
          <a:prstGeom prst="rect">
            <a:avLst/>
          </a:prstGeom>
          <a:noFill/>
          <a:ln>
            <a:solidFill>
              <a:schemeClr val="tx2"/>
            </a:solidFill>
          </a:ln>
        </p:spPr>
        <p:txBody>
          <a:bodyPr wrap="square" lIns="91440" tIns="45720" rIns="91440" bIns="45720" rtlCol="0" anchor="t">
            <a:spAutoFit/>
          </a:bodyPr>
          <a:lstStyle/>
          <a:p>
            <a:pPr defTabSz="914400">
              <a:spcAft>
                <a:spcPts val="800"/>
              </a:spcAft>
              <a:buClr>
                <a:schemeClr val="tx2"/>
              </a:buClr>
            </a:pPr>
            <a:r>
              <a:rPr lang="nb-NO" b="1"/>
              <a:t>Digitale veiledninger </a:t>
            </a:r>
            <a:r>
              <a:rPr lang="nb-NO"/>
              <a:t>er også et alternativ om dette er praktisk/hensiktsmessig. Programrådgiver må i så fall være tilstede og organisere/bistå lokalt.</a:t>
            </a:r>
          </a:p>
        </p:txBody>
      </p:sp>
    </p:spTree>
    <p:extLst>
      <p:ext uri="{BB962C8B-B14F-4D97-AF65-F5344CB8AC3E}">
        <p14:creationId xmlns:p14="http://schemas.microsoft.com/office/powerpoint/2010/main" val="371565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0578371-2A69-4BA4-BF86-FB411BF6B25C}"/>
              </a:ext>
            </a:extLst>
          </p:cNvPr>
          <p:cNvSpPr>
            <a:spLocks noGrp="1"/>
          </p:cNvSpPr>
          <p:nvPr>
            <p:ph type="title"/>
          </p:nvPr>
        </p:nvSpPr>
        <p:spPr>
          <a:xfrm>
            <a:off x="753693" y="326129"/>
            <a:ext cx="9601200" cy="1107996"/>
          </a:xfrm>
        </p:spPr>
        <p:txBody>
          <a:bodyPr>
            <a:normAutofit fontScale="90000"/>
          </a:bodyPr>
          <a:lstStyle/>
          <a:p>
            <a:r>
              <a:rPr lang="nb-NO" sz="2400" dirty="0"/>
              <a:t>Praktisk gjennomføring av karriereveiledning fortsetter…</a:t>
            </a:r>
            <a:br>
              <a:rPr lang="nb-NO" dirty="0"/>
            </a:br>
            <a:endParaRPr lang="en-US" dirty="0"/>
          </a:p>
        </p:txBody>
      </p:sp>
      <p:sp>
        <p:nvSpPr>
          <p:cNvPr id="4" name="Rektangel 3">
            <a:extLst>
              <a:ext uri="{FF2B5EF4-FFF2-40B4-BE49-F238E27FC236}">
                <a16:creationId xmlns:a16="http://schemas.microsoft.com/office/drawing/2014/main" id="{174D3FD6-E7A8-4106-92F9-598357311D1D}"/>
              </a:ext>
            </a:extLst>
          </p:cNvPr>
          <p:cNvSpPr/>
          <p:nvPr/>
        </p:nvSpPr>
        <p:spPr>
          <a:xfrm>
            <a:off x="544142" y="4462913"/>
            <a:ext cx="10584868" cy="966337"/>
          </a:xfrm>
          <a:prstGeom prst="rect">
            <a:avLst/>
          </a:prstGeom>
          <a:ln>
            <a:solidFill>
              <a:schemeClr val="tx2"/>
            </a:solidFill>
          </a:ln>
        </p:spPr>
        <p:txBody>
          <a:bodyPr vert="horz" lIns="0" tIns="0" rIns="0" bIns="0" rtlCol="0">
            <a:normAutofit fontScale="92500"/>
          </a:bodyPr>
          <a:lstStyle/>
          <a:p>
            <a:pPr defTabSz="914400">
              <a:spcAft>
                <a:spcPts val="800"/>
              </a:spcAft>
              <a:buClr>
                <a:schemeClr val="tx2"/>
              </a:buClr>
            </a:pPr>
            <a:r>
              <a:rPr lang="nb-NO" b="1"/>
              <a:t>NB! </a:t>
            </a:r>
            <a:r>
              <a:rPr lang="nb-NO"/>
              <a:t>Om </a:t>
            </a:r>
            <a:r>
              <a:rPr lang="nb-NO" b="1"/>
              <a:t>kompetansekartlegging </a:t>
            </a:r>
            <a:r>
              <a:rPr lang="nb-NO"/>
              <a:t>ikke er på plass i IMDINETT vil </a:t>
            </a:r>
            <a:r>
              <a:rPr lang="nb-NO" b="1"/>
              <a:t>ikke </a:t>
            </a:r>
            <a:r>
              <a:rPr lang="nb-NO"/>
              <a:t>karrieresenteret gjennomføre karriereveiledning. Dette er en utfordring som gjelder særlig familiegjenforente. Karrieresenteret vil varsle Direktoratet for høyere utdanning og kompetanse og </a:t>
            </a:r>
            <a:r>
              <a:rPr lang="nb-NO" err="1"/>
              <a:t>IMDi</a:t>
            </a:r>
            <a:r>
              <a:rPr lang="nb-NO"/>
              <a:t> om dette. </a:t>
            </a:r>
            <a:endParaRPr lang="nb-NO" b="1"/>
          </a:p>
        </p:txBody>
      </p:sp>
      <p:sp>
        <p:nvSpPr>
          <p:cNvPr id="5" name="TekstSylinder 4">
            <a:extLst>
              <a:ext uri="{FF2B5EF4-FFF2-40B4-BE49-F238E27FC236}">
                <a16:creationId xmlns:a16="http://schemas.microsoft.com/office/drawing/2014/main" id="{46D8950F-1219-4BAB-801D-91DC5A6C3150}"/>
              </a:ext>
            </a:extLst>
          </p:cNvPr>
          <p:cNvSpPr txBox="1"/>
          <p:nvPr/>
        </p:nvSpPr>
        <p:spPr>
          <a:xfrm>
            <a:off x="544143" y="2209855"/>
            <a:ext cx="10695357" cy="1200329"/>
          </a:xfrm>
          <a:prstGeom prst="rect">
            <a:avLst/>
          </a:prstGeom>
          <a:noFill/>
          <a:ln>
            <a:solidFill>
              <a:schemeClr val="tx2"/>
            </a:solidFill>
          </a:ln>
        </p:spPr>
        <p:txBody>
          <a:bodyPr wrap="square" lIns="91440" tIns="45720" rIns="91440" bIns="45720" rtlCol="0" anchor="t">
            <a:spAutoFit/>
          </a:bodyPr>
          <a:lstStyle/>
          <a:p>
            <a:r>
              <a:rPr lang="nb-NO">
                <a:ea typeface="Verdana"/>
                <a:cs typeface="Verdana"/>
              </a:rPr>
              <a:t>Om programrådgiver ønsker å </a:t>
            </a:r>
            <a:r>
              <a:rPr lang="nb-NO" b="1">
                <a:ea typeface="Verdana"/>
                <a:cs typeface="Verdana"/>
              </a:rPr>
              <a:t>delta </a:t>
            </a:r>
            <a:r>
              <a:rPr lang="nb-NO">
                <a:ea typeface="Verdana"/>
                <a:cs typeface="Verdana"/>
              </a:rPr>
              <a:t>på karriereveiledningen kan dette avtales individuelt med karriereveileder. Hensikten med deltagelsen skal være </a:t>
            </a:r>
            <a:r>
              <a:rPr lang="nb-NO" b="1">
                <a:ea typeface="Verdana"/>
                <a:cs typeface="Verdana"/>
              </a:rPr>
              <a:t>kompetanseorientert</a:t>
            </a:r>
            <a:r>
              <a:rPr lang="nb-NO">
                <a:ea typeface="Verdana"/>
                <a:cs typeface="Verdana"/>
              </a:rPr>
              <a:t>. Dialog rundt karriereveileders anbefaling og deltageres sluttmål skal skje før og etter veiledning slik som arbeidsprosessen beskrives i rutinen. </a:t>
            </a:r>
            <a:endParaRPr lang="nb-NO" b="1">
              <a:ea typeface="Verdana"/>
              <a:cs typeface="Verdana"/>
            </a:endParaRPr>
          </a:p>
        </p:txBody>
      </p:sp>
    </p:spTree>
    <p:extLst>
      <p:ext uri="{BB962C8B-B14F-4D97-AF65-F5344CB8AC3E}">
        <p14:creationId xmlns:p14="http://schemas.microsoft.com/office/powerpoint/2010/main" val="53974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CB476C90-0FA8-4EB8-8963-011667674808}"/>
              </a:ext>
            </a:extLst>
          </p:cNvPr>
          <p:cNvSpPr>
            <a:spLocks noGrp="1"/>
          </p:cNvSpPr>
          <p:nvPr>
            <p:ph type="title"/>
          </p:nvPr>
        </p:nvSpPr>
        <p:spPr>
          <a:xfrm>
            <a:off x="753693" y="549155"/>
            <a:ext cx="10005747" cy="687232"/>
          </a:xfrm>
        </p:spPr>
        <p:txBody>
          <a:bodyPr>
            <a:normAutofit fontScale="90000"/>
          </a:bodyPr>
          <a:lstStyle/>
          <a:p>
            <a:r>
              <a:rPr lang="nb-NO" sz="2200" dirty="0"/>
              <a:t>Anbefaling etter gjennomført karriereveiledning</a:t>
            </a:r>
            <a:br>
              <a:rPr lang="nb-NO" dirty="0"/>
            </a:br>
            <a:endParaRPr lang="nb-NO" dirty="0"/>
          </a:p>
        </p:txBody>
      </p:sp>
      <p:sp>
        <p:nvSpPr>
          <p:cNvPr id="7" name="TekstSylinder 6">
            <a:extLst>
              <a:ext uri="{FF2B5EF4-FFF2-40B4-BE49-F238E27FC236}">
                <a16:creationId xmlns:a16="http://schemas.microsoft.com/office/drawing/2014/main" id="{58E0E626-A01A-439C-B967-83F17E68138B}"/>
              </a:ext>
            </a:extLst>
          </p:cNvPr>
          <p:cNvSpPr txBox="1"/>
          <p:nvPr/>
        </p:nvSpPr>
        <p:spPr>
          <a:xfrm flipH="1">
            <a:off x="599440" y="1966753"/>
            <a:ext cx="10160000" cy="923330"/>
          </a:xfrm>
          <a:prstGeom prst="rect">
            <a:avLst/>
          </a:prstGeom>
          <a:noFill/>
          <a:ln>
            <a:solidFill>
              <a:schemeClr val="tx2"/>
            </a:solidFill>
          </a:ln>
        </p:spPr>
        <p:txBody>
          <a:bodyPr wrap="square" lIns="91440" tIns="45720" rIns="91440" bIns="45720" rtlCol="0" anchor="t">
            <a:spAutoFit/>
          </a:bodyPr>
          <a:lstStyle/>
          <a:p>
            <a:r>
              <a:rPr lang="nb-NO"/>
              <a:t>Karriereveileder vil etter gjennomført karriereveiledning utarbeide en </a:t>
            </a:r>
            <a:r>
              <a:rPr lang="nb-NO" b="1"/>
              <a:t>anbefaling</a:t>
            </a:r>
            <a:r>
              <a:rPr lang="nb-NO"/>
              <a:t>. Dette dokumenteres i IMDINETT som </a:t>
            </a:r>
            <a:r>
              <a:rPr lang="nb-NO" b="1"/>
              <a:t>karriereveileders notat. </a:t>
            </a:r>
            <a:r>
              <a:rPr lang="nb-NO"/>
              <a:t>Karrieresenteret vil trenge inntil </a:t>
            </a:r>
            <a:r>
              <a:rPr lang="nb-NO" b="1"/>
              <a:t>3 uker </a:t>
            </a:r>
            <a:r>
              <a:rPr lang="nb-NO"/>
              <a:t>for å ferdigstille notatet i IMDINETT. </a:t>
            </a:r>
            <a:endParaRPr lang="nb-NO" b="1"/>
          </a:p>
        </p:txBody>
      </p:sp>
      <p:sp>
        <p:nvSpPr>
          <p:cNvPr id="4" name="TekstSylinder 3">
            <a:extLst>
              <a:ext uri="{FF2B5EF4-FFF2-40B4-BE49-F238E27FC236}">
                <a16:creationId xmlns:a16="http://schemas.microsoft.com/office/drawing/2014/main" id="{D9F8956B-C326-4636-9634-07FE8282F768}"/>
              </a:ext>
            </a:extLst>
          </p:cNvPr>
          <p:cNvSpPr txBox="1"/>
          <p:nvPr/>
        </p:nvSpPr>
        <p:spPr>
          <a:xfrm flipH="1">
            <a:off x="599440" y="3643089"/>
            <a:ext cx="10160000" cy="646331"/>
          </a:xfrm>
          <a:prstGeom prst="rect">
            <a:avLst/>
          </a:prstGeom>
          <a:noFill/>
          <a:ln>
            <a:solidFill>
              <a:schemeClr val="tx2"/>
            </a:solidFill>
          </a:ln>
        </p:spPr>
        <p:txBody>
          <a:bodyPr wrap="square" lIns="91440" tIns="45720" rIns="91440" bIns="45720" rtlCol="0" anchor="t">
            <a:spAutoFit/>
          </a:bodyPr>
          <a:lstStyle/>
          <a:p>
            <a:r>
              <a:rPr lang="nb-NO" b="1"/>
              <a:t>Kommunen</a:t>
            </a:r>
            <a:r>
              <a:rPr lang="nb-NO"/>
              <a:t> kan kommentere og gi innspill på anbefalingen i dialog med karriereveileder. </a:t>
            </a:r>
          </a:p>
        </p:txBody>
      </p:sp>
    </p:spTree>
    <p:extLst>
      <p:ext uri="{BB962C8B-B14F-4D97-AF65-F5344CB8AC3E}">
        <p14:creationId xmlns:p14="http://schemas.microsoft.com/office/powerpoint/2010/main" val="153968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EEFF173-F578-49C8-BB16-A50505F0CA91}"/>
              </a:ext>
            </a:extLst>
          </p:cNvPr>
          <p:cNvSpPr>
            <a:spLocks noGrp="1"/>
          </p:cNvSpPr>
          <p:nvPr>
            <p:ph type="title"/>
          </p:nvPr>
        </p:nvSpPr>
        <p:spPr/>
        <p:txBody>
          <a:bodyPr>
            <a:normAutofit/>
          </a:bodyPr>
          <a:lstStyle/>
          <a:p>
            <a:r>
              <a:rPr lang="nb-NO" sz="2200" dirty="0"/>
              <a:t>Rett til karriereveiledning etter integreringslovens kapittel 6A</a:t>
            </a:r>
          </a:p>
        </p:txBody>
      </p:sp>
      <p:sp>
        <p:nvSpPr>
          <p:cNvPr id="6" name="TekstSylinder 5">
            <a:extLst>
              <a:ext uri="{FF2B5EF4-FFF2-40B4-BE49-F238E27FC236}">
                <a16:creationId xmlns:a16="http://schemas.microsoft.com/office/drawing/2014/main" id="{7BC5973F-2351-49CA-B6E7-5509726738A4}"/>
              </a:ext>
            </a:extLst>
          </p:cNvPr>
          <p:cNvSpPr txBox="1"/>
          <p:nvPr/>
        </p:nvSpPr>
        <p:spPr>
          <a:xfrm>
            <a:off x="355397" y="1851815"/>
            <a:ext cx="11131826" cy="923330"/>
          </a:xfrm>
          <a:prstGeom prst="rect">
            <a:avLst/>
          </a:prstGeom>
          <a:noFill/>
          <a:ln>
            <a:solidFill>
              <a:schemeClr val="tx2"/>
            </a:solidFill>
          </a:ln>
        </p:spPr>
        <p:txBody>
          <a:bodyPr wrap="square" lIns="91440" tIns="45720" rIns="91440" bIns="45720" rtlCol="0" anchor="t">
            <a:spAutoFit/>
          </a:bodyPr>
          <a:lstStyle/>
          <a:p>
            <a:r>
              <a:rPr lang="nb-NO" b="1"/>
              <a:t>Målgruppe</a:t>
            </a:r>
          </a:p>
          <a:p>
            <a:r>
              <a:rPr lang="nb-NO"/>
              <a:t>Personer som har fått oppholdstillatelse etter utlendingsloven </a:t>
            </a:r>
            <a:r>
              <a:rPr lang="nb-NO" b="1"/>
              <a:t>§ 34</a:t>
            </a:r>
            <a:r>
              <a:rPr lang="nb-NO"/>
              <a:t>. </a:t>
            </a:r>
            <a:r>
              <a:rPr lang="nb-NO" b="1"/>
              <a:t>Kapittel </a:t>
            </a:r>
            <a:r>
              <a:rPr lang="nb-NO"/>
              <a:t>6A i </a:t>
            </a:r>
            <a:r>
              <a:rPr lang="nb-NO" b="1"/>
              <a:t>integreringsloven</a:t>
            </a:r>
            <a:r>
              <a:rPr lang="nb-NO"/>
              <a:t> presiserer hvilke regler som gjelder for målgruppen.</a:t>
            </a:r>
          </a:p>
        </p:txBody>
      </p:sp>
      <p:sp>
        <p:nvSpPr>
          <p:cNvPr id="7" name="TekstSylinder 6">
            <a:extLst>
              <a:ext uri="{FF2B5EF4-FFF2-40B4-BE49-F238E27FC236}">
                <a16:creationId xmlns:a16="http://schemas.microsoft.com/office/drawing/2014/main" id="{3E53CC15-0EBC-489E-8715-E8591D07AE8D}"/>
              </a:ext>
            </a:extLst>
          </p:cNvPr>
          <p:cNvSpPr txBox="1"/>
          <p:nvPr/>
        </p:nvSpPr>
        <p:spPr>
          <a:xfrm>
            <a:off x="355397" y="3565293"/>
            <a:ext cx="11131827" cy="2308324"/>
          </a:xfrm>
          <a:prstGeom prst="rect">
            <a:avLst/>
          </a:prstGeom>
          <a:noFill/>
          <a:ln>
            <a:solidFill>
              <a:schemeClr val="tx2"/>
            </a:solidFill>
          </a:ln>
        </p:spPr>
        <p:txBody>
          <a:bodyPr wrap="square" rtlCol="0">
            <a:spAutoFit/>
          </a:bodyPr>
          <a:lstStyle/>
          <a:p>
            <a:r>
              <a:rPr lang="nb-NO" b="1"/>
              <a:t>Rett til karriereveiledning</a:t>
            </a:r>
          </a:p>
          <a:p>
            <a:r>
              <a:rPr lang="nb-NO"/>
              <a:t>Personer som har fått oppholdstillatelse etter utlendingsloven § 34, </a:t>
            </a:r>
            <a:r>
              <a:rPr lang="nb-NO" b="1"/>
              <a:t>har rett</a:t>
            </a:r>
            <a:r>
              <a:rPr lang="nb-NO"/>
              <a:t>, men </a:t>
            </a:r>
            <a:r>
              <a:rPr lang="nb-NO" b="1" i="1"/>
              <a:t>ikke </a:t>
            </a:r>
            <a:r>
              <a:rPr lang="nb-NO"/>
              <a:t>plikt, til å gjennomføre karriereveiledning etter § 11 i integreringsloven. Karriereveiledningen skal bygge på </a:t>
            </a:r>
            <a:r>
              <a:rPr lang="nb-NO" b="1"/>
              <a:t>kompetansekartleggingen</a:t>
            </a:r>
            <a:r>
              <a:rPr lang="nb-NO"/>
              <a:t>. Det er opp til fylkeskommunen å avgjøre om denne karriereveiledningen skal gjennomføres </a:t>
            </a:r>
            <a:r>
              <a:rPr lang="nb-NO" b="1"/>
              <a:t>før eller etter </a:t>
            </a:r>
            <a:r>
              <a:rPr lang="nb-NO"/>
              <a:t>oppstart av introduksjonsprogram, eller når det oppstår behov. Karriereveiledningen skal bidra til at den enkelte kan ta informerte valg om arbeid og utdanning og til at introduksjonsprogrammet blir tilpasset den enkeltes behov.</a:t>
            </a:r>
          </a:p>
        </p:txBody>
      </p:sp>
    </p:spTree>
    <p:extLst>
      <p:ext uri="{BB962C8B-B14F-4D97-AF65-F5344CB8AC3E}">
        <p14:creationId xmlns:p14="http://schemas.microsoft.com/office/powerpoint/2010/main" val="4216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EEFF173-F578-49C8-BB16-A50505F0CA91}"/>
              </a:ext>
            </a:extLst>
          </p:cNvPr>
          <p:cNvSpPr>
            <a:spLocks noGrp="1"/>
          </p:cNvSpPr>
          <p:nvPr>
            <p:ph type="title"/>
          </p:nvPr>
        </p:nvSpPr>
        <p:spPr/>
        <p:txBody>
          <a:bodyPr>
            <a:normAutofit/>
          </a:bodyPr>
          <a:lstStyle/>
          <a:p>
            <a:r>
              <a:rPr lang="nb-NO" sz="2200" dirty="0"/>
              <a:t>Rett til karriereveiledning etter integreringslovens kapittel 6A forts…</a:t>
            </a:r>
          </a:p>
        </p:txBody>
      </p:sp>
      <p:sp>
        <p:nvSpPr>
          <p:cNvPr id="8" name="TekstSylinder 7">
            <a:extLst>
              <a:ext uri="{FF2B5EF4-FFF2-40B4-BE49-F238E27FC236}">
                <a16:creationId xmlns:a16="http://schemas.microsoft.com/office/drawing/2014/main" id="{7DB28CCA-EF99-4906-9248-DE90826C7E4E}"/>
              </a:ext>
            </a:extLst>
          </p:cNvPr>
          <p:cNvSpPr txBox="1"/>
          <p:nvPr/>
        </p:nvSpPr>
        <p:spPr>
          <a:xfrm>
            <a:off x="225029" y="2016220"/>
            <a:ext cx="11531804" cy="2308324"/>
          </a:xfrm>
          <a:prstGeom prst="rect">
            <a:avLst/>
          </a:prstGeom>
          <a:noFill/>
          <a:ln>
            <a:solidFill>
              <a:schemeClr val="tx2"/>
            </a:solidFill>
          </a:ln>
        </p:spPr>
        <p:txBody>
          <a:bodyPr wrap="square" rtlCol="0">
            <a:spAutoFit/>
          </a:bodyPr>
          <a:lstStyle/>
          <a:p>
            <a:r>
              <a:rPr lang="nb-NO" b="1"/>
              <a:t>Skal fylkeskommunen gi en </a:t>
            </a:r>
            <a:r>
              <a:rPr lang="nb-NO" b="1" i="1"/>
              <a:t>anbefaling</a:t>
            </a:r>
            <a:r>
              <a:rPr lang="nb-NO" b="1"/>
              <a:t> om arbeid eller utdanning?</a:t>
            </a:r>
          </a:p>
          <a:p>
            <a:r>
              <a:rPr lang="nb-NO"/>
              <a:t>Det gjøres </a:t>
            </a:r>
            <a:r>
              <a:rPr lang="nb-NO" b="1"/>
              <a:t>unntak</a:t>
            </a:r>
            <a:r>
              <a:rPr lang="nb-NO"/>
              <a:t> fra integreringsloven § 11 fjerde ledd, som regulerer at når karriereveiledningen er gjennomført bør det gis en anbefaling om arbeid eller utdanning innenfor rammen av integreringsloven §§ 13 og 14. </a:t>
            </a:r>
          </a:p>
          <a:p>
            <a:endParaRPr lang="nb-NO"/>
          </a:p>
          <a:p>
            <a:r>
              <a:rPr lang="nb-NO"/>
              <a:t>Dette innebærer at fylkeskommunen </a:t>
            </a:r>
            <a:r>
              <a:rPr lang="nb-NO" b="1"/>
              <a:t>ikke</a:t>
            </a:r>
            <a:r>
              <a:rPr lang="nb-NO"/>
              <a:t> forventes å gi en anbefaling om sluttmål, varighet, innhold i og omfanget av introduksjonsprogrammet. Opplysninger fra individuell karriereveiledning kan registreres i karriereveileders notat i </a:t>
            </a:r>
            <a:r>
              <a:rPr lang="nb-NO" err="1"/>
              <a:t>IMDinett</a:t>
            </a:r>
            <a:r>
              <a:rPr lang="nb-NO"/>
              <a:t>.</a:t>
            </a:r>
          </a:p>
        </p:txBody>
      </p:sp>
      <p:sp>
        <p:nvSpPr>
          <p:cNvPr id="2" name="TekstSylinder 1">
            <a:extLst>
              <a:ext uri="{FF2B5EF4-FFF2-40B4-BE49-F238E27FC236}">
                <a16:creationId xmlns:a16="http://schemas.microsoft.com/office/drawing/2014/main" id="{A07C97A3-A4B8-8A06-8C13-3C24A69A2886}"/>
              </a:ext>
            </a:extLst>
          </p:cNvPr>
          <p:cNvSpPr txBox="1"/>
          <p:nvPr/>
        </p:nvSpPr>
        <p:spPr>
          <a:xfrm>
            <a:off x="225029" y="4948434"/>
            <a:ext cx="11531804" cy="923330"/>
          </a:xfrm>
          <a:prstGeom prst="rect">
            <a:avLst/>
          </a:prstGeom>
          <a:noFill/>
          <a:ln>
            <a:solidFill>
              <a:schemeClr val="tx2"/>
            </a:solidFill>
          </a:ln>
        </p:spPr>
        <p:txBody>
          <a:bodyPr wrap="square" rtlCol="0">
            <a:spAutoFit/>
          </a:bodyPr>
          <a:lstStyle/>
          <a:p>
            <a:r>
              <a:rPr lang="nb-NO" b="1"/>
              <a:t>Men</a:t>
            </a:r>
          </a:p>
          <a:p>
            <a:r>
              <a:rPr lang="nb-NO"/>
              <a:t>Selv om det ikke er noe krav til dokumentasjon er det besluttet å lage en skiftelig oppsummering/notat etter veiledningen.</a:t>
            </a:r>
          </a:p>
        </p:txBody>
      </p:sp>
    </p:spTree>
    <p:extLst>
      <p:ext uri="{BB962C8B-B14F-4D97-AF65-F5344CB8AC3E}">
        <p14:creationId xmlns:p14="http://schemas.microsoft.com/office/powerpoint/2010/main" val="3583596787"/>
      </p:ext>
    </p:extLst>
  </p:cSld>
  <p:clrMapOvr>
    <a:masterClrMapping/>
  </p:clrMapOvr>
</p:sld>
</file>

<file path=ppt/theme/theme1.xml><?xml version="1.0" encoding="utf-8"?>
<a:theme xmlns:a="http://schemas.openxmlformats.org/drawingml/2006/main" name="TRFK">
  <a:themeElements>
    <a:clrScheme name="TFK">
      <a:dk1>
        <a:sysClr val="windowText" lastClr="000000"/>
      </a:dk1>
      <a:lt1>
        <a:sysClr val="window" lastClr="FFFFFF"/>
      </a:lt1>
      <a:dk2>
        <a:srgbClr val="FFDD00"/>
      </a:dk2>
      <a:lt2>
        <a:srgbClr val="E7E6E6"/>
      </a:lt2>
      <a:accent1>
        <a:srgbClr val="FFDD00"/>
      </a:accent1>
      <a:accent2>
        <a:srgbClr val="018A92"/>
      </a:accent2>
      <a:accent3>
        <a:srgbClr val="CDC9AF"/>
      </a:accent3>
      <a:accent4>
        <a:srgbClr val="E35205"/>
      </a:accent4>
      <a:accent5>
        <a:srgbClr val="004052"/>
      </a:accent5>
      <a:accent6>
        <a:srgbClr val="000000"/>
      </a:accent6>
      <a:hlink>
        <a:srgbClr val="0563C1"/>
      </a:hlink>
      <a:folHlink>
        <a:srgbClr val="954F72"/>
      </a:folHlink>
    </a:clrScheme>
    <a:fontScheme name="Egendefinert 13">
      <a:majorFont>
        <a:latin typeface="Verdana"/>
        <a:ea typeface=""/>
        <a:cs typeface=""/>
      </a:majorFont>
      <a:minorFont>
        <a:latin typeface="Verdan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 med norsk samisk logo.pptx" id="{52641888-C602-4942-90ED-E7FE534613C4}" vid="{0AADBF58-AA3B-4665-882D-209C09B050A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6F5BECFD4D146B22B44D785B19F2D" ma:contentTypeVersion="13" ma:contentTypeDescription="Opprett et nytt dokument." ma:contentTypeScope="" ma:versionID="e7f4d40145457cbf36f9130a63d0594f">
  <xsd:schema xmlns:xsd="http://www.w3.org/2001/XMLSchema" xmlns:xs="http://www.w3.org/2001/XMLSchema" xmlns:p="http://schemas.microsoft.com/office/2006/metadata/properties" xmlns:ns2="e5f2bb02-5d54-4209-a8f9-54f0314df865" xmlns:ns3="a8083561-9251-4d5d-b472-8839b8478195" xmlns:ns4="4c1e125b-b772-4d2d-8af8-eec310c9bc7c" targetNamespace="http://schemas.microsoft.com/office/2006/metadata/properties" ma:root="true" ma:fieldsID="8578c14f49f71fb2040141545e273eb4" ns2:_="" ns3:_="" ns4:_="">
    <xsd:import namespace="e5f2bb02-5d54-4209-a8f9-54f0314df865"/>
    <xsd:import namespace="a8083561-9251-4d5d-b472-8839b8478195"/>
    <xsd:import namespace="4c1e125b-b772-4d2d-8af8-eec310c9bc7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lcf76f155ced4ddcb4097134ff3c332f" minOccurs="0"/>
                <xsd:element ref="ns4: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f2bb02-5d54-4209-a8f9-54f0314df8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emerkelapper" ma:readOnly="false" ma:fieldId="{5cf76f15-5ced-4ddc-b409-7134ff3c332f}" ma:taxonomyMulti="true" ma:sspId="17f1e631-7134-4ce3-8a3d-482fd88a4c57"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083561-9251-4d5d-b472-8839b8478195"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1e125b-b772-4d2d-8af8-eec310c9bc7c"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e67670d-7546-4263-9ea3-aa715867064c}" ma:internalName="TaxCatchAll" ma:showField="CatchAllData" ma:web="a8083561-9251-4d5d-b472-8839b84781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c1e125b-b772-4d2d-8af8-eec310c9bc7c" xsi:nil="true"/>
    <lcf76f155ced4ddcb4097134ff3c332f xmlns="e5f2bb02-5d54-4209-a8f9-54f0314df865">
      <Terms xmlns="http://schemas.microsoft.com/office/infopath/2007/PartnerControls"/>
    </lcf76f155ced4ddcb4097134ff3c332f>
    <SharedWithUsers xmlns="a8083561-9251-4d5d-b472-8839b8478195">
      <UserInfo>
        <DisplayName>Guri Greger Nordland Hagen</DisplayName>
        <AccountId>16</AccountId>
        <AccountType/>
      </UserInfo>
      <UserInfo>
        <DisplayName>Erla Gunnarsdottir</DisplayName>
        <AccountId>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05F06-071D-4FBB-99C9-6D17EA0AB805}">
  <ds:schemaRefs>
    <ds:schemaRef ds:uri="4c1e125b-b772-4d2d-8af8-eec310c9bc7c"/>
    <ds:schemaRef ds:uri="a8083561-9251-4d5d-b472-8839b8478195"/>
    <ds:schemaRef ds:uri="e5f2bb02-5d54-4209-a8f9-54f0314df8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9A882D2-BE44-4504-B32C-1518B61BC15A}">
  <ds:schemaRefs>
    <ds:schemaRef ds:uri="4c1e125b-b772-4d2d-8af8-eec310c9bc7c"/>
    <ds:schemaRef ds:uri="a8083561-9251-4d5d-b472-8839b8478195"/>
    <ds:schemaRef ds:uri="e5f2bb02-5d54-4209-a8f9-54f0314df86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1D0F7B6-9B39-4E46-9746-32DBD7415B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TRFK_ppt_norsk_samisk_logo</Template>
  <TotalTime>5</TotalTime>
  <Words>1007</Words>
  <Application>Microsoft Office PowerPoint</Application>
  <PresentationFormat>Widescreen</PresentationFormat>
  <Paragraphs>85</Paragraphs>
  <Slides>13</Slides>
  <Notes>10</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TRFK</vt:lpstr>
      <vt:lpstr>Karriereveiledning etter integreringsloven</vt:lpstr>
      <vt:lpstr>Hva sier integreringsloven om karriereveiledning og fylkeskommunens ansvar?</vt:lpstr>
      <vt:lpstr>Rett og plikt til karriereveiledning i ny integreringslov</vt:lpstr>
      <vt:lpstr>Samarbeidsrutine</vt:lpstr>
      <vt:lpstr>Praktisk gjennomføring av karriereveiledning </vt:lpstr>
      <vt:lpstr>Praktisk gjennomføring av karriereveiledning fortsetter… </vt:lpstr>
      <vt:lpstr>Anbefaling etter gjennomført karriereveiledning </vt:lpstr>
      <vt:lpstr>Rett til karriereveiledning etter integreringslovens kapittel 6A</vt:lpstr>
      <vt:lpstr>Rett til karriereveiledning etter integreringslovens kapittel 6A forts…</vt:lpstr>
      <vt:lpstr>Hva blir kommunens rolle? </vt:lpstr>
      <vt:lpstr>Forslag til aktiviteter i 2023 – overordnede  </vt:lpstr>
      <vt:lpstr>Gruppeveiledninger</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Karriereveiledning etter integreringsloven</dc:title>
  <dc:creator>Rune Gjerdevik</dc:creator>
  <cp:lastModifiedBy>Erla Gunnarsdottir</cp:lastModifiedBy>
  <cp:revision>3</cp:revision>
  <dcterms:created xsi:type="dcterms:W3CDTF">2023-01-24T08:49:02Z</dcterms:created>
  <dcterms:modified xsi:type="dcterms:W3CDTF">2023-02-07T16:18:40Z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0x0101000F06F5BECFD4D146B22B44D785B19F2D</vt:lpwstr>
  </property>
  <property fmtid="{D5CDD505-2E9C-101B-9397-08002B2CF9AE}" pid="3" name="MediaServiceImageTags">
    <vt:lpwstr/>
  </property>
</Properties>
</file>